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6"/>
  </p:notesMasterIdLst>
  <p:sldIdLst>
    <p:sldId id="258" r:id="rId2"/>
    <p:sldId id="278" r:id="rId3"/>
    <p:sldId id="279" r:id="rId4"/>
    <p:sldId id="280" r:id="rId5"/>
    <p:sldId id="281" r:id="rId6"/>
    <p:sldId id="282" r:id="rId7"/>
    <p:sldId id="283" r:id="rId8"/>
    <p:sldId id="284" r:id="rId9"/>
    <p:sldId id="285" r:id="rId10"/>
    <p:sldId id="287" r:id="rId11"/>
    <p:sldId id="290" r:id="rId12"/>
    <p:sldId id="288" r:id="rId13"/>
    <p:sldId id="289" r:id="rId14"/>
    <p:sldId id="292" r:id="rId15"/>
    <p:sldId id="294" r:id="rId16"/>
    <p:sldId id="263" r:id="rId17"/>
    <p:sldId id="293" r:id="rId18"/>
    <p:sldId id="295" r:id="rId19"/>
    <p:sldId id="269" r:id="rId20"/>
    <p:sldId id="270" r:id="rId21"/>
    <p:sldId id="271" r:id="rId22"/>
    <p:sldId id="272" r:id="rId23"/>
    <p:sldId id="273" r:id="rId24"/>
    <p:sldId id="274" r:id="rId25"/>
    <p:sldId id="275" r:id="rId26"/>
    <p:sldId id="276" r:id="rId27"/>
    <p:sldId id="277" r:id="rId28"/>
    <p:sldId id="303" r:id="rId29"/>
    <p:sldId id="296" r:id="rId30"/>
    <p:sldId id="300" r:id="rId31"/>
    <p:sldId id="301" r:id="rId32"/>
    <p:sldId id="302" r:id="rId33"/>
    <p:sldId id="428" r:id="rId34"/>
    <p:sldId id="298" r:id="rId35"/>
    <p:sldId id="265" r:id="rId36"/>
    <p:sldId id="266" r:id="rId37"/>
    <p:sldId id="267" r:id="rId38"/>
    <p:sldId id="268" r:id="rId39"/>
    <p:sldId id="297" r:id="rId40"/>
    <p:sldId id="305" r:id="rId41"/>
    <p:sldId id="429" r:id="rId42"/>
    <p:sldId id="430" r:id="rId43"/>
    <p:sldId id="431" r:id="rId44"/>
    <p:sldId id="410" r:id="rId45"/>
    <p:sldId id="411" r:id="rId46"/>
    <p:sldId id="306" r:id="rId47"/>
    <p:sldId id="307" r:id="rId48"/>
    <p:sldId id="314" r:id="rId49"/>
    <p:sldId id="415" r:id="rId50"/>
    <p:sldId id="315" r:id="rId51"/>
    <p:sldId id="316" r:id="rId52"/>
    <p:sldId id="317" r:id="rId53"/>
    <p:sldId id="412" r:id="rId54"/>
    <p:sldId id="387" r:id="rId55"/>
    <p:sldId id="319" r:id="rId56"/>
    <p:sldId id="320" r:id="rId57"/>
    <p:sldId id="321" r:id="rId58"/>
    <p:sldId id="291" r:id="rId59"/>
    <p:sldId id="322" r:id="rId60"/>
    <p:sldId id="323" r:id="rId61"/>
    <p:sldId id="324" r:id="rId62"/>
    <p:sldId id="325" r:id="rId63"/>
    <p:sldId id="326" r:id="rId64"/>
    <p:sldId id="327" r:id="rId65"/>
    <p:sldId id="328" r:id="rId66"/>
    <p:sldId id="299" r:id="rId67"/>
    <p:sldId id="329" r:id="rId68"/>
    <p:sldId id="331" r:id="rId69"/>
    <p:sldId id="332" r:id="rId70"/>
    <p:sldId id="333" r:id="rId71"/>
    <p:sldId id="334" r:id="rId72"/>
    <p:sldId id="335" r:id="rId73"/>
    <p:sldId id="336" r:id="rId74"/>
    <p:sldId id="337" r:id="rId75"/>
    <p:sldId id="339" r:id="rId76"/>
    <p:sldId id="340" r:id="rId77"/>
    <p:sldId id="341" r:id="rId78"/>
    <p:sldId id="342" r:id="rId79"/>
    <p:sldId id="343" r:id="rId80"/>
    <p:sldId id="344" r:id="rId81"/>
    <p:sldId id="345" r:id="rId82"/>
    <p:sldId id="346" r:id="rId83"/>
    <p:sldId id="357" r:id="rId84"/>
    <p:sldId id="358" r:id="rId85"/>
    <p:sldId id="361" r:id="rId86"/>
    <p:sldId id="359" r:id="rId87"/>
    <p:sldId id="416" r:id="rId88"/>
    <p:sldId id="419" r:id="rId89"/>
    <p:sldId id="420" r:id="rId90"/>
    <p:sldId id="417" r:id="rId91"/>
    <p:sldId id="363" r:id="rId92"/>
    <p:sldId id="362" r:id="rId93"/>
    <p:sldId id="364" r:id="rId94"/>
    <p:sldId id="365" r:id="rId95"/>
    <p:sldId id="366" r:id="rId96"/>
    <p:sldId id="367" r:id="rId97"/>
    <p:sldId id="368" r:id="rId98"/>
    <p:sldId id="369" r:id="rId99"/>
    <p:sldId id="370" r:id="rId100"/>
    <p:sldId id="371" r:id="rId101"/>
    <p:sldId id="372" r:id="rId102"/>
    <p:sldId id="373" r:id="rId103"/>
    <p:sldId id="374" r:id="rId104"/>
    <p:sldId id="375" r:id="rId105"/>
    <p:sldId id="376" r:id="rId106"/>
    <p:sldId id="377" r:id="rId107"/>
    <p:sldId id="378" r:id="rId108"/>
    <p:sldId id="421" r:id="rId109"/>
    <p:sldId id="422" r:id="rId110"/>
    <p:sldId id="423" r:id="rId111"/>
    <p:sldId id="424" r:id="rId112"/>
    <p:sldId id="425" r:id="rId113"/>
    <p:sldId id="426" r:id="rId114"/>
    <p:sldId id="427" r:id="rId115"/>
    <p:sldId id="451" r:id="rId116"/>
    <p:sldId id="379" r:id="rId117"/>
    <p:sldId id="380" r:id="rId118"/>
    <p:sldId id="381" r:id="rId119"/>
    <p:sldId id="382" r:id="rId120"/>
    <p:sldId id="383" r:id="rId121"/>
    <p:sldId id="384" r:id="rId122"/>
    <p:sldId id="385" r:id="rId123"/>
    <p:sldId id="386" r:id="rId124"/>
    <p:sldId id="304" r:id="rId1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5ABE"/>
    <a:srgbClr val="1001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C10494-92AD-C843-97AD-707C6D6DD28F}" v="1" dt="2022-10-04T13:27:21.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52" autoAdjust="0"/>
    <p:restoredTop sz="72492" autoAdjust="0"/>
  </p:normalViewPr>
  <p:slideViewPr>
    <p:cSldViewPr snapToGrid="0" snapToObjects="1">
      <p:cViewPr varScale="1">
        <p:scale>
          <a:sx n="75" d="100"/>
          <a:sy n="75" d="100"/>
        </p:scale>
        <p:origin x="12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ustomXml" Target="../customXml/item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5" Type="http://schemas.openxmlformats.org/officeDocument/2006/relationships/customXml" Target="../customXml/item3.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Lima" userId="b5ea056ce2397b48" providerId="LiveId" clId="{FB8CAD2F-0C24-4024-A3A1-C29FE1CCC3B9}"/>
    <pc:docChg chg="custSel addSld modSld">
      <pc:chgData name="Chris Lima" userId="b5ea056ce2397b48" providerId="LiveId" clId="{FB8CAD2F-0C24-4024-A3A1-C29FE1CCC3B9}" dt="2022-03-22T18:21:34.360" v="477" actId="1076"/>
      <pc:docMkLst>
        <pc:docMk/>
      </pc:docMkLst>
      <pc:sldChg chg="modSp mod">
        <pc:chgData name="Chris Lima" userId="b5ea056ce2397b48" providerId="LiveId" clId="{FB8CAD2F-0C24-4024-A3A1-C29FE1CCC3B9}" dt="2022-02-22T19:16:28.443" v="5" actId="207"/>
        <pc:sldMkLst>
          <pc:docMk/>
          <pc:sldMk cId="0" sldId="265"/>
        </pc:sldMkLst>
        <pc:spChg chg="mod">
          <ac:chgData name="Chris Lima" userId="b5ea056ce2397b48" providerId="LiveId" clId="{FB8CAD2F-0C24-4024-A3A1-C29FE1CCC3B9}" dt="2022-02-22T19:16:28.443" v="5" actId="207"/>
          <ac:spMkLst>
            <pc:docMk/>
            <pc:sldMk cId="0" sldId="265"/>
            <ac:spMk id="122" creationId="{00000000-0000-0000-0000-000000000000}"/>
          </ac:spMkLst>
        </pc:spChg>
      </pc:sldChg>
      <pc:sldChg chg="modNotesTx">
        <pc:chgData name="Chris Lima" userId="b5ea056ce2397b48" providerId="LiveId" clId="{FB8CAD2F-0C24-4024-A3A1-C29FE1CCC3B9}" dt="2022-02-22T19:14:12.745" v="2" actId="20577"/>
        <pc:sldMkLst>
          <pc:docMk/>
          <pc:sldMk cId="0" sldId="275"/>
        </pc:sldMkLst>
      </pc:sldChg>
      <pc:sldChg chg="modSp mod">
        <pc:chgData name="Chris Lima" userId="b5ea056ce2397b48" providerId="LiveId" clId="{FB8CAD2F-0C24-4024-A3A1-C29FE1CCC3B9}" dt="2022-02-22T19:14:51.069" v="3" actId="207"/>
        <pc:sldMkLst>
          <pc:docMk/>
          <pc:sldMk cId="0" sldId="277"/>
        </pc:sldMkLst>
        <pc:spChg chg="mod">
          <ac:chgData name="Chris Lima" userId="b5ea056ce2397b48" providerId="LiveId" clId="{FB8CAD2F-0C24-4024-A3A1-C29FE1CCC3B9}" dt="2022-02-22T19:14:51.069" v="3" actId="207"/>
          <ac:spMkLst>
            <pc:docMk/>
            <pc:sldMk cId="0" sldId="277"/>
            <ac:spMk id="266" creationId="{00000000-0000-0000-0000-000000000000}"/>
          </ac:spMkLst>
        </pc:spChg>
      </pc:sldChg>
      <pc:sldChg chg="modSp mod">
        <pc:chgData name="Chris Lima" userId="b5ea056ce2397b48" providerId="LiveId" clId="{FB8CAD2F-0C24-4024-A3A1-C29FE1CCC3B9}" dt="2022-02-22T19:13:26.930" v="0"/>
        <pc:sldMkLst>
          <pc:docMk/>
          <pc:sldMk cId="1984299358" sldId="282"/>
        </pc:sldMkLst>
        <pc:spChg chg="mod">
          <ac:chgData name="Chris Lima" userId="b5ea056ce2397b48" providerId="LiveId" clId="{FB8CAD2F-0C24-4024-A3A1-C29FE1CCC3B9}" dt="2022-02-22T19:13:26.930" v="0"/>
          <ac:spMkLst>
            <pc:docMk/>
            <pc:sldMk cId="1984299358" sldId="282"/>
            <ac:spMk id="3" creationId="{1F9E61B4-FFF3-1C4C-8597-91AE35CF6FE0}"/>
          </ac:spMkLst>
        </pc:spChg>
      </pc:sldChg>
      <pc:sldChg chg="modSp mod">
        <pc:chgData name="Chris Lima" userId="b5ea056ce2397b48" providerId="LiveId" clId="{FB8CAD2F-0C24-4024-A3A1-C29FE1CCC3B9}" dt="2022-03-22T17:26:10.621" v="76" actId="207"/>
        <pc:sldMkLst>
          <pc:docMk/>
          <pc:sldMk cId="0" sldId="291"/>
        </pc:sldMkLst>
        <pc:spChg chg="mod">
          <ac:chgData name="Chris Lima" userId="b5ea056ce2397b48" providerId="LiveId" clId="{FB8CAD2F-0C24-4024-A3A1-C29FE1CCC3B9}" dt="2022-03-22T17:26:10.621" v="76" actId="207"/>
          <ac:spMkLst>
            <pc:docMk/>
            <pc:sldMk cId="0" sldId="291"/>
            <ac:spMk id="315" creationId="{00000000-0000-0000-0000-000000000000}"/>
          </ac:spMkLst>
        </pc:spChg>
      </pc:sldChg>
      <pc:sldChg chg="addSp modSp mod modAnim modNotesTx">
        <pc:chgData name="Chris Lima" userId="b5ea056ce2397b48" providerId="LiveId" clId="{FB8CAD2F-0C24-4024-A3A1-C29FE1CCC3B9}" dt="2022-03-22T17:51:42.193" v="357" actId="207"/>
        <pc:sldMkLst>
          <pc:docMk/>
          <pc:sldMk cId="0" sldId="299"/>
        </pc:sldMkLst>
        <pc:spChg chg="add mod">
          <ac:chgData name="Chris Lima" userId="b5ea056ce2397b48" providerId="LiveId" clId="{FB8CAD2F-0C24-4024-A3A1-C29FE1CCC3B9}" dt="2022-03-22T17:51:42.193" v="357" actId="207"/>
          <ac:spMkLst>
            <pc:docMk/>
            <pc:sldMk cId="0" sldId="299"/>
            <ac:spMk id="5" creationId="{690605E4-2160-4E48-A826-209E49D414B1}"/>
          </ac:spMkLst>
        </pc:spChg>
        <pc:cxnChg chg="add mod">
          <ac:chgData name="Chris Lima" userId="b5ea056ce2397b48" providerId="LiveId" clId="{FB8CAD2F-0C24-4024-A3A1-C29FE1CCC3B9}" dt="2022-03-22T17:51:00.498" v="350" actId="14100"/>
          <ac:cxnSpMkLst>
            <pc:docMk/>
            <pc:sldMk cId="0" sldId="299"/>
            <ac:cxnSpMk id="4" creationId="{5C0CC419-379C-41CA-9EE5-8F41DF66EABF}"/>
          </ac:cxnSpMkLst>
        </pc:cxnChg>
      </pc:sldChg>
      <pc:sldChg chg="modSp mod">
        <pc:chgData name="Chris Lima" userId="b5ea056ce2397b48" providerId="LiveId" clId="{FB8CAD2F-0C24-4024-A3A1-C29FE1CCC3B9}" dt="2022-03-15T18:16:37.295" v="8" actId="20577"/>
        <pc:sldMkLst>
          <pc:docMk/>
          <pc:sldMk cId="0" sldId="309"/>
        </pc:sldMkLst>
        <pc:spChg chg="mod">
          <ac:chgData name="Chris Lima" userId="b5ea056ce2397b48" providerId="LiveId" clId="{FB8CAD2F-0C24-4024-A3A1-C29FE1CCC3B9}" dt="2022-03-15T18:16:37.295" v="8" actId="20577"/>
          <ac:spMkLst>
            <pc:docMk/>
            <pc:sldMk cId="0" sldId="309"/>
            <ac:spMk id="209" creationId="{00000000-0000-0000-0000-000000000000}"/>
          </ac:spMkLst>
        </pc:spChg>
      </pc:sldChg>
      <pc:sldChg chg="modSp mod">
        <pc:chgData name="Chris Lima" userId="b5ea056ce2397b48" providerId="LiveId" clId="{FB8CAD2F-0C24-4024-A3A1-C29FE1CCC3B9}" dt="2022-03-15T18:28:34.026" v="9" actId="20577"/>
        <pc:sldMkLst>
          <pc:docMk/>
          <pc:sldMk cId="0" sldId="312"/>
        </pc:sldMkLst>
        <pc:spChg chg="mod">
          <ac:chgData name="Chris Lima" userId="b5ea056ce2397b48" providerId="LiveId" clId="{FB8CAD2F-0C24-4024-A3A1-C29FE1CCC3B9}" dt="2022-03-15T18:28:34.026" v="9" actId="20577"/>
          <ac:spMkLst>
            <pc:docMk/>
            <pc:sldMk cId="0" sldId="312"/>
            <ac:spMk id="230" creationId="{00000000-0000-0000-0000-000000000000}"/>
          </ac:spMkLst>
        </pc:spChg>
      </pc:sldChg>
      <pc:sldChg chg="modSp mod">
        <pc:chgData name="Chris Lima" userId="b5ea056ce2397b48" providerId="LiveId" clId="{FB8CAD2F-0C24-4024-A3A1-C29FE1CCC3B9}" dt="2022-03-15T18:59:37.402" v="72" actId="20577"/>
        <pc:sldMkLst>
          <pc:docMk/>
          <pc:sldMk cId="0" sldId="318"/>
        </pc:sldMkLst>
        <pc:spChg chg="mod">
          <ac:chgData name="Chris Lima" userId="b5ea056ce2397b48" providerId="LiveId" clId="{FB8CAD2F-0C24-4024-A3A1-C29FE1CCC3B9}" dt="2022-03-15T18:59:37.402" v="72" actId="20577"/>
          <ac:spMkLst>
            <pc:docMk/>
            <pc:sldMk cId="0" sldId="318"/>
            <ac:spMk id="285" creationId="{00000000-0000-0000-0000-000000000000}"/>
          </ac:spMkLst>
        </pc:spChg>
      </pc:sldChg>
      <pc:sldChg chg="modSp mod">
        <pc:chgData name="Chris Lima" userId="b5ea056ce2397b48" providerId="LiveId" clId="{FB8CAD2F-0C24-4024-A3A1-C29FE1CCC3B9}" dt="2022-03-22T17:25:06.478" v="74" actId="20577"/>
        <pc:sldMkLst>
          <pc:docMk/>
          <pc:sldMk cId="0" sldId="321"/>
        </pc:sldMkLst>
        <pc:spChg chg="mod">
          <ac:chgData name="Chris Lima" userId="b5ea056ce2397b48" providerId="LiveId" clId="{FB8CAD2F-0C24-4024-A3A1-C29FE1CCC3B9}" dt="2022-03-22T17:25:06.478" v="74" actId="20577"/>
          <ac:spMkLst>
            <pc:docMk/>
            <pc:sldMk cId="0" sldId="321"/>
            <ac:spMk id="306" creationId="{00000000-0000-0000-0000-000000000000}"/>
          </ac:spMkLst>
        </pc:spChg>
      </pc:sldChg>
      <pc:sldChg chg="addSp delSp modSp mod">
        <pc:chgData name="Chris Lima" userId="b5ea056ce2397b48" providerId="LiveId" clId="{FB8CAD2F-0C24-4024-A3A1-C29FE1CCC3B9}" dt="2022-03-22T17:31:30.953" v="84" actId="1076"/>
        <pc:sldMkLst>
          <pc:docMk/>
          <pc:sldMk cId="0" sldId="323"/>
        </pc:sldMkLst>
        <pc:spChg chg="mod">
          <ac:chgData name="Chris Lima" userId="b5ea056ce2397b48" providerId="LiveId" clId="{FB8CAD2F-0C24-4024-A3A1-C29FE1CCC3B9}" dt="2022-03-22T17:27:34.587" v="79" actId="114"/>
          <ac:spMkLst>
            <pc:docMk/>
            <pc:sldMk cId="0" sldId="323"/>
            <ac:spMk id="332" creationId="{00000000-0000-0000-0000-000000000000}"/>
          </ac:spMkLst>
        </pc:spChg>
        <pc:picChg chg="add mod">
          <ac:chgData name="Chris Lima" userId="b5ea056ce2397b48" providerId="LiveId" clId="{FB8CAD2F-0C24-4024-A3A1-C29FE1CCC3B9}" dt="2022-03-22T17:31:30.953" v="84" actId="1076"/>
          <ac:picMkLst>
            <pc:docMk/>
            <pc:sldMk cId="0" sldId="323"/>
            <ac:picMk id="3" creationId="{A1130653-42AE-4B06-BA8C-C127EDAAA52D}"/>
          </ac:picMkLst>
        </pc:picChg>
        <pc:picChg chg="del">
          <ac:chgData name="Chris Lima" userId="b5ea056ce2397b48" providerId="LiveId" clId="{FB8CAD2F-0C24-4024-A3A1-C29FE1CCC3B9}" dt="2022-03-22T17:31:26.711" v="80" actId="478"/>
          <ac:picMkLst>
            <pc:docMk/>
            <pc:sldMk cId="0" sldId="323"/>
            <ac:picMk id="333" creationId="{00000000-0000-0000-0000-000000000000}"/>
          </ac:picMkLst>
        </pc:picChg>
      </pc:sldChg>
      <pc:sldChg chg="modSp mod">
        <pc:chgData name="Chris Lima" userId="b5ea056ce2397b48" providerId="LiveId" clId="{FB8CAD2F-0C24-4024-A3A1-C29FE1CCC3B9}" dt="2022-03-22T17:39:54.942" v="147" actId="114"/>
        <pc:sldMkLst>
          <pc:docMk/>
          <pc:sldMk cId="3234671775" sldId="325"/>
        </pc:sldMkLst>
        <pc:spChg chg="mod">
          <ac:chgData name="Chris Lima" userId="b5ea056ce2397b48" providerId="LiveId" clId="{FB8CAD2F-0C24-4024-A3A1-C29FE1CCC3B9}" dt="2022-03-22T17:39:39.592" v="135" actId="14100"/>
          <ac:spMkLst>
            <pc:docMk/>
            <pc:sldMk cId="3234671775" sldId="325"/>
            <ac:spMk id="4" creationId="{3D6D1FAD-74BC-483D-90CF-7E530BCFA548}"/>
          </ac:spMkLst>
        </pc:spChg>
        <pc:spChg chg="mod">
          <ac:chgData name="Chris Lima" userId="b5ea056ce2397b48" providerId="LiveId" clId="{FB8CAD2F-0C24-4024-A3A1-C29FE1CCC3B9}" dt="2022-03-22T17:39:54.942" v="147" actId="114"/>
          <ac:spMkLst>
            <pc:docMk/>
            <pc:sldMk cId="3234671775" sldId="325"/>
            <ac:spMk id="350" creationId="{00000000-0000-0000-0000-000000000000}"/>
          </ac:spMkLst>
        </pc:spChg>
      </pc:sldChg>
      <pc:sldChg chg="modSp mod">
        <pc:chgData name="Chris Lima" userId="b5ea056ce2397b48" providerId="LiveId" clId="{FB8CAD2F-0C24-4024-A3A1-C29FE1CCC3B9}" dt="2022-03-22T17:41:30.681" v="196" actId="207"/>
        <pc:sldMkLst>
          <pc:docMk/>
          <pc:sldMk cId="0" sldId="326"/>
        </pc:sldMkLst>
        <pc:spChg chg="mod">
          <ac:chgData name="Chris Lima" userId="b5ea056ce2397b48" providerId="LiveId" clId="{FB8CAD2F-0C24-4024-A3A1-C29FE1CCC3B9}" dt="2022-03-22T17:40:40.506" v="158" actId="20577"/>
          <ac:spMkLst>
            <pc:docMk/>
            <pc:sldMk cId="0" sldId="326"/>
            <ac:spMk id="365" creationId="{00000000-0000-0000-0000-000000000000}"/>
          </ac:spMkLst>
        </pc:spChg>
        <pc:spChg chg="mod">
          <ac:chgData name="Chris Lima" userId="b5ea056ce2397b48" providerId="LiveId" clId="{FB8CAD2F-0C24-4024-A3A1-C29FE1CCC3B9}" dt="2022-03-22T17:41:30.681" v="196" actId="207"/>
          <ac:spMkLst>
            <pc:docMk/>
            <pc:sldMk cId="0" sldId="326"/>
            <ac:spMk id="368" creationId="{00000000-0000-0000-0000-000000000000}"/>
          </ac:spMkLst>
        </pc:spChg>
      </pc:sldChg>
      <pc:sldChg chg="modSp mod">
        <pc:chgData name="Chris Lima" userId="b5ea056ce2397b48" providerId="LiveId" clId="{FB8CAD2F-0C24-4024-A3A1-C29FE1CCC3B9}" dt="2022-03-22T17:43:08.401" v="198" actId="14100"/>
        <pc:sldMkLst>
          <pc:docMk/>
          <pc:sldMk cId="0" sldId="327"/>
        </pc:sldMkLst>
        <pc:spChg chg="mod">
          <ac:chgData name="Chris Lima" userId="b5ea056ce2397b48" providerId="LiveId" clId="{FB8CAD2F-0C24-4024-A3A1-C29FE1CCC3B9}" dt="2022-03-22T17:43:08.401" v="198" actId="14100"/>
          <ac:spMkLst>
            <pc:docMk/>
            <pc:sldMk cId="0" sldId="327"/>
            <ac:spMk id="373" creationId="{00000000-0000-0000-0000-000000000000}"/>
          </ac:spMkLst>
        </pc:spChg>
        <pc:spChg chg="mod">
          <ac:chgData name="Chris Lima" userId="b5ea056ce2397b48" providerId="LiveId" clId="{FB8CAD2F-0C24-4024-A3A1-C29FE1CCC3B9}" dt="2022-03-22T17:42:24.928" v="197" actId="14100"/>
          <ac:spMkLst>
            <pc:docMk/>
            <pc:sldMk cId="0" sldId="327"/>
            <ac:spMk id="375" creationId="{00000000-0000-0000-0000-000000000000}"/>
          </ac:spMkLst>
        </pc:spChg>
      </pc:sldChg>
      <pc:sldChg chg="modSp mod">
        <pc:chgData name="Chris Lima" userId="b5ea056ce2397b48" providerId="LiveId" clId="{FB8CAD2F-0C24-4024-A3A1-C29FE1CCC3B9}" dt="2022-03-22T17:47:05.291" v="282" actId="20577"/>
        <pc:sldMkLst>
          <pc:docMk/>
          <pc:sldMk cId="0" sldId="328"/>
        </pc:sldMkLst>
        <pc:spChg chg="mod">
          <ac:chgData name="Chris Lima" userId="b5ea056ce2397b48" providerId="LiveId" clId="{FB8CAD2F-0C24-4024-A3A1-C29FE1CCC3B9}" dt="2022-03-22T17:43:36.521" v="199" actId="14100"/>
          <ac:spMkLst>
            <pc:docMk/>
            <pc:sldMk cId="0" sldId="328"/>
            <ac:spMk id="380" creationId="{00000000-0000-0000-0000-000000000000}"/>
          </ac:spMkLst>
        </pc:spChg>
        <pc:spChg chg="mod">
          <ac:chgData name="Chris Lima" userId="b5ea056ce2397b48" providerId="LiveId" clId="{FB8CAD2F-0C24-4024-A3A1-C29FE1CCC3B9}" dt="2022-03-22T17:47:05.291" v="282" actId="20577"/>
          <ac:spMkLst>
            <pc:docMk/>
            <pc:sldMk cId="0" sldId="328"/>
            <ac:spMk id="382" creationId="{00000000-0000-0000-0000-000000000000}"/>
          </ac:spMkLst>
        </pc:spChg>
      </pc:sldChg>
      <pc:sldChg chg="modSp mod">
        <pc:chgData name="Chris Lima" userId="b5ea056ce2397b48" providerId="LiveId" clId="{FB8CAD2F-0C24-4024-A3A1-C29FE1CCC3B9}" dt="2022-03-22T17:52:32.025" v="362" actId="20577"/>
        <pc:sldMkLst>
          <pc:docMk/>
          <pc:sldMk cId="0" sldId="329"/>
        </pc:sldMkLst>
        <pc:spChg chg="mod">
          <ac:chgData name="Chris Lima" userId="b5ea056ce2397b48" providerId="LiveId" clId="{FB8CAD2F-0C24-4024-A3A1-C29FE1CCC3B9}" dt="2022-03-22T17:52:32.025" v="362" actId="20577"/>
          <ac:spMkLst>
            <pc:docMk/>
            <pc:sldMk cId="0" sldId="329"/>
            <ac:spMk id="396" creationId="{00000000-0000-0000-0000-000000000000}"/>
          </ac:spMkLst>
        </pc:spChg>
      </pc:sldChg>
      <pc:sldChg chg="modSp mod">
        <pc:chgData name="Chris Lima" userId="b5ea056ce2397b48" providerId="LiveId" clId="{FB8CAD2F-0C24-4024-A3A1-C29FE1CCC3B9}" dt="2022-03-22T17:56:02.601" v="366" actId="20577"/>
        <pc:sldMkLst>
          <pc:docMk/>
          <pc:sldMk cId="0" sldId="330"/>
        </pc:sldMkLst>
        <pc:spChg chg="mod">
          <ac:chgData name="Chris Lima" userId="b5ea056ce2397b48" providerId="LiveId" clId="{FB8CAD2F-0C24-4024-A3A1-C29FE1CCC3B9}" dt="2022-03-22T17:56:02.601" v="366" actId="20577"/>
          <ac:spMkLst>
            <pc:docMk/>
            <pc:sldMk cId="0" sldId="330"/>
            <ac:spMk id="403" creationId="{00000000-0000-0000-0000-000000000000}"/>
          </ac:spMkLst>
        </pc:spChg>
      </pc:sldChg>
      <pc:sldChg chg="modSp mod">
        <pc:chgData name="Chris Lima" userId="b5ea056ce2397b48" providerId="LiveId" clId="{FB8CAD2F-0C24-4024-A3A1-C29FE1CCC3B9}" dt="2022-03-22T17:56:15.821" v="375" actId="20577"/>
        <pc:sldMkLst>
          <pc:docMk/>
          <pc:sldMk cId="0" sldId="331"/>
        </pc:sldMkLst>
        <pc:spChg chg="mod">
          <ac:chgData name="Chris Lima" userId="b5ea056ce2397b48" providerId="LiveId" clId="{FB8CAD2F-0C24-4024-A3A1-C29FE1CCC3B9}" dt="2022-03-22T17:56:15.821" v="375" actId="20577"/>
          <ac:spMkLst>
            <pc:docMk/>
            <pc:sldMk cId="0" sldId="331"/>
            <ac:spMk id="408" creationId="{00000000-0000-0000-0000-000000000000}"/>
          </ac:spMkLst>
        </pc:spChg>
      </pc:sldChg>
      <pc:sldChg chg="modSp mod">
        <pc:chgData name="Chris Lima" userId="b5ea056ce2397b48" providerId="LiveId" clId="{FB8CAD2F-0C24-4024-A3A1-C29FE1CCC3B9}" dt="2022-03-22T18:03:55.406" v="378" actId="14100"/>
        <pc:sldMkLst>
          <pc:docMk/>
          <pc:sldMk cId="0" sldId="333"/>
        </pc:sldMkLst>
        <pc:spChg chg="mod">
          <ac:chgData name="Chris Lima" userId="b5ea056ce2397b48" providerId="LiveId" clId="{FB8CAD2F-0C24-4024-A3A1-C29FE1CCC3B9}" dt="2022-03-22T18:03:55.406" v="378" actId="14100"/>
          <ac:spMkLst>
            <pc:docMk/>
            <pc:sldMk cId="0" sldId="333"/>
            <ac:spMk id="424" creationId="{00000000-0000-0000-0000-000000000000}"/>
          </ac:spMkLst>
        </pc:spChg>
      </pc:sldChg>
      <pc:sldChg chg="modSp mod">
        <pc:chgData name="Chris Lima" userId="b5ea056ce2397b48" providerId="LiveId" clId="{FB8CAD2F-0C24-4024-A3A1-C29FE1CCC3B9}" dt="2022-03-22T18:06:15.101" v="391" actId="20577"/>
        <pc:sldMkLst>
          <pc:docMk/>
          <pc:sldMk cId="0" sldId="337"/>
        </pc:sldMkLst>
        <pc:spChg chg="mod">
          <ac:chgData name="Chris Lima" userId="b5ea056ce2397b48" providerId="LiveId" clId="{FB8CAD2F-0C24-4024-A3A1-C29FE1CCC3B9}" dt="2022-03-22T18:06:15.101" v="391" actId="20577"/>
          <ac:spMkLst>
            <pc:docMk/>
            <pc:sldMk cId="0" sldId="337"/>
            <ac:spMk id="450" creationId="{00000000-0000-0000-0000-000000000000}"/>
          </ac:spMkLst>
        </pc:spChg>
      </pc:sldChg>
      <pc:sldChg chg="addSp modSp mod">
        <pc:chgData name="Chris Lima" userId="b5ea056ce2397b48" providerId="LiveId" clId="{FB8CAD2F-0C24-4024-A3A1-C29FE1CCC3B9}" dt="2022-03-22T18:07:59.166" v="418" actId="20577"/>
        <pc:sldMkLst>
          <pc:docMk/>
          <pc:sldMk cId="0" sldId="340"/>
        </pc:sldMkLst>
        <pc:spChg chg="mod">
          <ac:chgData name="Chris Lima" userId="b5ea056ce2397b48" providerId="LiveId" clId="{FB8CAD2F-0C24-4024-A3A1-C29FE1CCC3B9}" dt="2022-03-22T18:07:40.297" v="412" actId="404"/>
          <ac:spMkLst>
            <pc:docMk/>
            <pc:sldMk cId="0" sldId="340"/>
            <ac:spMk id="468" creationId="{00000000-0000-0000-0000-000000000000}"/>
          </ac:spMkLst>
        </pc:spChg>
        <pc:spChg chg="mod">
          <ac:chgData name="Chris Lima" userId="b5ea056ce2397b48" providerId="LiveId" clId="{FB8CAD2F-0C24-4024-A3A1-C29FE1CCC3B9}" dt="2022-03-22T18:07:59.166" v="418" actId="20577"/>
          <ac:spMkLst>
            <pc:docMk/>
            <pc:sldMk cId="0" sldId="340"/>
            <ac:spMk id="470" creationId="{00000000-0000-0000-0000-000000000000}"/>
          </ac:spMkLst>
        </pc:spChg>
        <pc:picChg chg="add mod">
          <ac:chgData name="Chris Lima" userId="b5ea056ce2397b48" providerId="LiveId" clId="{FB8CAD2F-0C24-4024-A3A1-C29FE1CCC3B9}" dt="2022-03-22T18:07:04.538" v="398" actId="1076"/>
          <ac:picMkLst>
            <pc:docMk/>
            <pc:sldMk cId="0" sldId="340"/>
            <ac:picMk id="5" creationId="{B3B97CD8-59E0-4D09-A69F-FB2DBAB61D54}"/>
          </ac:picMkLst>
        </pc:picChg>
      </pc:sldChg>
      <pc:sldChg chg="modSp mod">
        <pc:chgData name="Chris Lima" userId="b5ea056ce2397b48" providerId="LiveId" clId="{FB8CAD2F-0C24-4024-A3A1-C29FE1CCC3B9}" dt="2022-03-22T18:08:32.297" v="427" actId="20577"/>
        <pc:sldMkLst>
          <pc:docMk/>
          <pc:sldMk cId="0" sldId="342"/>
        </pc:sldMkLst>
        <pc:spChg chg="mod">
          <ac:chgData name="Chris Lima" userId="b5ea056ce2397b48" providerId="LiveId" clId="{FB8CAD2F-0C24-4024-A3A1-C29FE1CCC3B9}" dt="2022-03-22T18:08:32.297" v="427" actId="20577"/>
          <ac:spMkLst>
            <pc:docMk/>
            <pc:sldMk cId="0" sldId="342"/>
            <ac:spMk id="483" creationId="{00000000-0000-0000-0000-000000000000}"/>
          </ac:spMkLst>
        </pc:spChg>
      </pc:sldChg>
      <pc:sldChg chg="modSp mod">
        <pc:chgData name="Chris Lima" userId="b5ea056ce2397b48" providerId="LiveId" clId="{FB8CAD2F-0C24-4024-A3A1-C29FE1CCC3B9}" dt="2022-03-22T18:09:09.884" v="430" actId="20577"/>
        <pc:sldMkLst>
          <pc:docMk/>
          <pc:sldMk cId="0" sldId="343"/>
        </pc:sldMkLst>
        <pc:spChg chg="mod">
          <ac:chgData name="Chris Lima" userId="b5ea056ce2397b48" providerId="LiveId" clId="{FB8CAD2F-0C24-4024-A3A1-C29FE1CCC3B9}" dt="2022-03-22T18:09:09.884" v="430" actId="20577"/>
          <ac:spMkLst>
            <pc:docMk/>
            <pc:sldMk cId="0" sldId="343"/>
            <ac:spMk id="490" creationId="{00000000-0000-0000-0000-000000000000}"/>
          </ac:spMkLst>
        </pc:spChg>
      </pc:sldChg>
      <pc:sldChg chg="modSp mod">
        <pc:chgData name="Chris Lima" userId="b5ea056ce2397b48" providerId="LiveId" clId="{FB8CAD2F-0C24-4024-A3A1-C29FE1CCC3B9}" dt="2022-03-22T18:16:37.748" v="434" actId="207"/>
        <pc:sldMkLst>
          <pc:docMk/>
          <pc:sldMk cId="0" sldId="347"/>
        </pc:sldMkLst>
        <pc:spChg chg="mod">
          <ac:chgData name="Chris Lima" userId="b5ea056ce2397b48" providerId="LiveId" clId="{FB8CAD2F-0C24-4024-A3A1-C29FE1CCC3B9}" dt="2022-03-22T18:15:32.440" v="431" actId="207"/>
          <ac:spMkLst>
            <pc:docMk/>
            <pc:sldMk cId="0" sldId="347"/>
            <ac:spMk id="517" creationId="{00000000-0000-0000-0000-000000000000}"/>
          </ac:spMkLst>
        </pc:spChg>
        <pc:spChg chg="mod">
          <ac:chgData name="Chris Lima" userId="b5ea056ce2397b48" providerId="LiveId" clId="{FB8CAD2F-0C24-4024-A3A1-C29FE1CCC3B9}" dt="2022-03-22T18:16:37.748" v="434" actId="207"/>
          <ac:spMkLst>
            <pc:docMk/>
            <pc:sldMk cId="0" sldId="347"/>
            <ac:spMk id="519" creationId="{00000000-0000-0000-0000-000000000000}"/>
          </ac:spMkLst>
        </pc:spChg>
      </pc:sldChg>
      <pc:sldChg chg="modSp mod">
        <pc:chgData name="Chris Lima" userId="b5ea056ce2397b48" providerId="LiveId" clId="{FB8CAD2F-0C24-4024-A3A1-C29FE1CCC3B9}" dt="2022-03-22T18:21:34.360" v="477" actId="1076"/>
        <pc:sldMkLst>
          <pc:docMk/>
          <pc:sldMk cId="0" sldId="353"/>
        </pc:sldMkLst>
        <pc:picChg chg="mod">
          <ac:chgData name="Chris Lima" userId="b5ea056ce2397b48" providerId="LiveId" clId="{FB8CAD2F-0C24-4024-A3A1-C29FE1CCC3B9}" dt="2022-03-22T18:21:34.360" v="477" actId="1076"/>
          <ac:picMkLst>
            <pc:docMk/>
            <pc:sldMk cId="0" sldId="353"/>
            <ac:picMk id="560" creationId="{00000000-0000-0000-0000-000000000000}"/>
          </ac:picMkLst>
        </pc:picChg>
      </pc:sldChg>
      <pc:sldChg chg="add">
        <pc:chgData name="Chris Lima" userId="b5ea056ce2397b48" providerId="LiveId" clId="{FB8CAD2F-0C24-4024-A3A1-C29FE1CCC3B9}" dt="2022-02-22T19:16:01.491" v="4"/>
        <pc:sldMkLst>
          <pc:docMk/>
          <pc:sldMk cId="737687110" sldId="428"/>
        </pc:sldMkLst>
      </pc:sldChg>
      <pc:sldChg chg="add">
        <pc:chgData name="Chris Lima" userId="b5ea056ce2397b48" providerId="LiveId" clId="{FB8CAD2F-0C24-4024-A3A1-C29FE1CCC3B9}" dt="2022-02-22T19:17:10.507" v="6"/>
        <pc:sldMkLst>
          <pc:docMk/>
          <pc:sldMk cId="4085864367" sldId="429"/>
        </pc:sldMkLst>
      </pc:sldChg>
      <pc:sldChg chg="add">
        <pc:chgData name="Chris Lima" userId="b5ea056ce2397b48" providerId="LiveId" clId="{FB8CAD2F-0C24-4024-A3A1-C29FE1CCC3B9}" dt="2022-02-22T19:17:10.507" v="6"/>
        <pc:sldMkLst>
          <pc:docMk/>
          <pc:sldMk cId="3732020139" sldId="430"/>
        </pc:sldMkLst>
      </pc:sldChg>
      <pc:sldChg chg="add">
        <pc:chgData name="Chris Lima" userId="b5ea056ce2397b48" providerId="LiveId" clId="{FB8CAD2F-0C24-4024-A3A1-C29FE1CCC3B9}" dt="2022-02-22T19:17:10.507" v="6"/>
        <pc:sldMkLst>
          <pc:docMk/>
          <pc:sldMk cId="2105044987" sldId="431"/>
        </pc:sldMkLst>
      </pc:sldChg>
      <pc:sldChg chg="addSp delSp modSp add mod modNotesTx">
        <pc:chgData name="Chris Lima" userId="b5ea056ce2397b48" providerId="LiveId" clId="{FB8CAD2F-0C24-4024-A3A1-C29FE1CCC3B9}" dt="2022-03-15T18:43:03.970" v="71" actId="20577"/>
        <pc:sldMkLst>
          <pc:docMk/>
          <pc:sldMk cId="401529505" sldId="432"/>
        </pc:sldMkLst>
        <pc:spChg chg="del">
          <ac:chgData name="Chris Lima" userId="b5ea056ce2397b48" providerId="LiveId" clId="{FB8CAD2F-0C24-4024-A3A1-C29FE1CCC3B9}" dt="2022-03-15T18:42:20.677" v="12" actId="478"/>
          <ac:spMkLst>
            <pc:docMk/>
            <pc:sldMk cId="401529505" sldId="432"/>
            <ac:spMk id="244" creationId="{00000000-0000-0000-0000-000000000000}"/>
          </ac:spMkLst>
        </pc:spChg>
        <pc:spChg chg="del">
          <ac:chgData name="Chris Lima" userId="b5ea056ce2397b48" providerId="LiveId" clId="{FB8CAD2F-0C24-4024-A3A1-C29FE1CCC3B9}" dt="2022-03-15T18:42:21.406" v="13" actId="478"/>
          <ac:spMkLst>
            <pc:docMk/>
            <pc:sldMk cId="401529505" sldId="432"/>
            <ac:spMk id="245" creationId="{00000000-0000-0000-0000-000000000000}"/>
          </ac:spMkLst>
        </pc:spChg>
        <pc:spChg chg="mod">
          <ac:chgData name="Chris Lima" userId="b5ea056ce2397b48" providerId="LiveId" clId="{FB8CAD2F-0C24-4024-A3A1-C29FE1CCC3B9}" dt="2022-03-15T18:42:43.524" v="46" actId="403"/>
          <ac:spMkLst>
            <pc:docMk/>
            <pc:sldMk cId="401529505" sldId="432"/>
            <ac:spMk id="247" creationId="{00000000-0000-0000-0000-000000000000}"/>
          </ac:spMkLst>
        </pc:spChg>
        <pc:picChg chg="add mod">
          <ac:chgData name="Chris Lima" userId="b5ea056ce2397b48" providerId="LiveId" clId="{FB8CAD2F-0C24-4024-A3A1-C29FE1CCC3B9}" dt="2022-03-15T18:42:49.217" v="48" actId="1076"/>
          <ac:picMkLst>
            <pc:docMk/>
            <pc:sldMk cId="401529505" sldId="432"/>
            <ac:picMk id="3" creationId="{B151D24D-FC59-4F88-A1DD-DC3E40028784}"/>
          </ac:picMkLst>
        </pc:picChg>
        <pc:picChg chg="del">
          <ac:chgData name="Chris Lima" userId="b5ea056ce2397b48" providerId="LiveId" clId="{FB8CAD2F-0C24-4024-A3A1-C29FE1CCC3B9}" dt="2022-03-15T18:42:11.234" v="11" actId="478"/>
          <ac:picMkLst>
            <pc:docMk/>
            <pc:sldMk cId="401529505" sldId="432"/>
            <ac:picMk id="243" creationId="{00000000-0000-0000-0000-000000000000}"/>
          </ac:picMkLst>
        </pc:picChg>
      </pc:sldChg>
      <pc:sldChg chg="add">
        <pc:chgData name="Chris Lima" userId="b5ea056ce2397b48" providerId="LiveId" clId="{FB8CAD2F-0C24-4024-A3A1-C29FE1CCC3B9}" dt="2022-03-15T19:05:41.669" v="73"/>
        <pc:sldMkLst>
          <pc:docMk/>
          <pc:sldMk cId="1857379564" sldId="433"/>
        </pc:sldMkLst>
      </pc:sldChg>
      <pc:sldChg chg="add">
        <pc:chgData name="Chris Lima" userId="b5ea056ce2397b48" providerId="LiveId" clId="{FB8CAD2F-0C24-4024-A3A1-C29FE1CCC3B9}" dt="2022-03-15T19:05:41.669" v="73"/>
        <pc:sldMkLst>
          <pc:docMk/>
          <pc:sldMk cId="3622487367" sldId="434"/>
        </pc:sldMkLst>
      </pc:sldChg>
      <pc:sldChg chg="addSp delSp modSp add mod">
        <pc:chgData name="Chris Lima" userId="b5ea056ce2397b48" providerId="LiveId" clId="{FB8CAD2F-0C24-4024-A3A1-C29FE1CCC3B9}" dt="2022-03-22T18:20:18.428" v="471" actId="1076"/>
        <pc:sldMkLst>
          <pc:docMk/>
          <pc:sldMk cId="166662538" sldId="435"/>
        </pc:sldMkLst>
        <pc:spChg chg="mod">
          <ac:chgData name="Chris Lima" userId="b5ea056ce2397b48" providerId="LiveId" clId="{FB8CAD2F-0C24-4024-A3A1-C29FE1CCC3B9}" dt="2022-03-22T18:19:14.805" v="461" actId="404"/>
          <ac:spMkLst>
            <pc:docMk/>
            <pc:sldMk cId="166662538" sldId="435"/>
            <ac:spMk id="551" creationId="{00000000-0000-0000-0000-000000000000}"/>
          </ac:spMkLst>
        </pc:spChg>
        <pc:picChg chg="add mod">
          <ac:chgData name="Chris Lima" userId="b5ea056ce2397b48" providerId="LiveId" clId="{FB8CAD2F-0C24-4024-A3A1-C29FE1CCC3B9}" dt="2022-03-22T18:20:18.428" v="471" actId="1076"/>
          <ac:picMkLst>
            <pc:docMk/>
            <pc:sldMk cId="166662538" sldId="435"/>
            <ac:picMk id="3" creationId="{7C4C1C53-D311-4F40-8C97-70968559FCC7}"/>
          </ac:picMkLst>
        </pc:picChg>
        <pc:picChg chg="del">
          <ac:chgData name="Chris Lima" userId="b5ea056ce2397b48" providerId="LiveId" clId="{FB8CAD2F-0C24-4024-A3A1-C29FE1CCC3B9}" dt="2022-03-22T18:18:57.246" v="436" actId="478"/>
          <ac:picMkLst>
            <pc:docMk/>
            <pc:sldMk cId="166662538" sldId="435"/>
            <ac:picMk id="553" creationId="{00000000-0000-0000-0000-000000000000}"/>
          </ac:picMkLst>
        </pc:picChg>
      </pc:sldChg>
    </pc:docChg>
  </pc:docChgLst>
  <pc:docChgLst>
    <pc:chgData name="Chris Lima" userId="b5ea056ce2397b48" providerId="LiveId" clId="{C8E3D723-7CC5-DE47-9A71-2AC2B2BC8685}"/>
    <pc:docChg chg="undo custSel modSld">
      <pc:chgData name="Chris Lima" userId="b5ea056ce2397b48" providerId="LiveId" clId="{C8E3D723-7CC5-DE47-9A71-2AC2B2BC8685}" dt="2022-03-15T21:47:51.657" v="18" actId="20577"/>
      <pc:docMkLst>
        <pc:docMk/>
      </pc:docMkLst>
      <pc:sldChg chg="addSp delSp modSp mod">
        <pc:chgData name="Chris Lima" userId="b5ea056ce2397b48" providerId="LiveId" clId="{C8E3D723-7CC5-DE47-9A71-2AC2B2BC8685}" dt="2022-02-15T23:29:17.094" v="4"/>
        <pc:sldMkLst>
          <pc:docMk/>
          <pc:sldMk cId="3137207462" sldId="281"/>
        </pc:sldMkLst>
        <pc:spChg chg="mod">
          <ac:chgData name="Chris Lima" userId="b5ea056ce2397b48" providerId="LiveId" clId="{C8E3D723-7CC5-DE47-9A71-2AC2B2BC8685}" dt="2022-02-15T23:29:12.592" v="1" actId="20577"/>
          <ac:spMkLst>
            <pc:docMk/>
            <pc:sldMk cId="3137207462" sldId="281"/>
            <ac:spMk id="3" creationId="{1F9E61B4-FFF3-1C4C-8597-91AE35CF6FE0}"/>
          </ac:spMkLst>
        </pc:spChg>
        <pc:spChg chg="add del mod">
          <ac:chgData name="Chris Lima" userId="b5ea056ce2397b48" providerId="LiveId" clId="{C8E3D723-7CC5-DE47-9A71-2AC2B2BC8685}" dt="2022-02-15T23:29:17.094" v="4"/>
          <ac:spMkLst>
            <pc:docMk/>
            <pc:sldMk cId="3137207462" sldId="281"/>
            <ac:spMk id="5" creationId="{3E522921-F6EC-E94E-9249-7565C63B0A3B}"/>
          </ac:spMkLst>
        </pc:spChg>
      </pc:sldChg>
      <pc:sldChg chg="modSp mod">
        <pc:chgData name="Chris Lima" userId="b5ea056ce2397b48" providerId="LiveId" clId="{C8E3D723-7CC5-DE47-9A71-2AC2B2BC8685}" dt="2022-02-22T22:58:55.739" v="6" actId="20577"/>
        <pc:sldMkLst>
          <pc:docMk/>
          <pc:sldMk cId="1279225335" sldId="296"/>
        </pc:sldMkLst>
        <pc:spChg chg="mod">
          <ac:chgData name="Chris Lima" userId="b5ea056ce2397b48" providerId="LiveId" clId="{C8E3D723-7CC5-DE47-9A71-2AC2B2BC8685}" dt="2022-02-22T22:58:55.739" v="6" actId="20577"/>
          <ac:spMkLst>
            <pc:docMk/>
            <pc:sldMk cId="1279225335" sldId="296"/>
            <ac:spMk id="3" creationId="{1F9E61B4-FFF3-1C4C-8597-91AE35CF6FE0}"/>
          </ac:spMkLst>
        </pc:spChg>
      </pc:sldChg>
      <pc:sldChg chg="modSp mod">
        <pc:chgData name="Chris Lima" userId="b5ea056ce2397b48" providerId="LiveId" clId="{C8E3D723-7CC5-DE47-9A71-2AC2B2BC8685}" dt="2022-03-15T21:47:51.657" v="18" actId="20577"/>
        <pc:sldMkLst>
          <pc:docMk/>
          <pc:sldMk cId="0" sldId="307"/>
        </pc:sldMkLst>
        <pc:spChg chg="mod">
          <ac:chgData name="Chris Lima" userId="b5ea056ce2397b48" providerId="LiveId" clId="{C8E3D723-7CC5-DE47-9A71-2AC2B2BC8685}" dt="2022-03-15T21:47:51.657" v="18" actId="20577"/>
          <ac:spMkLst>
            <pc:docMk/>
            <pc:sldMk cId="0" sldId="307"/>
            <ac:spMk id="188" creationId="{00000000-0000-0000-0000-000000000000}"/>
          </ac:spMkLst>
        </pc:spChg>
        <pc:spChg chg="mod">
          <ac:chgData name="Chris Lima" userId="b5ea056ce2397b48" providerId="LiveId" clId="{C8E3D723-7CC5-DE47-9A71-2AC2B2BC8685}" dt="2022-03-15T13:44:16.401" v="9" actId="1076"/>
          <ac:spMkLst>
            <pc:docMk/>
            <pc:sldMk cId="0" sldId="307"/>
            <ac:spMk id="191" creationId="{00000000-0000-0000-0000-000000000000}"/>
          </ac:spMkLst>
        </pc:spChg>
        <pc:spChg chg="mod">
          <ac:chgData name="Chris Lima" userId="b5ea056ce2397b48" providerId="LiveId" clId="{C8E3D723-7CC5-DE47-9A71-2AC2B2BC8685}" dt="2022-03-15T13:44:16.401" v="9" actId="1076"/>
          <ac:spMkLst>
            <pc:docMk/>
            <pc:sldMk cId="0" sldId="307"/>
            <ac:spMk id="193" creationId="{00000000-0000-0000-0000-000000000000}"/>
          </ac:spMkLst>
        </pc:spChg>
        <pc:spChg chg="mod">
          <ac:chgData name="Chris Lima" userId="b5ea056ce2397b48" providerId="LiveId" clId="{C8E3D723-7CC5-DE47-9A71-2AC2B2BC8685}" dt="2022-03-15T13:44:16.401" v="9" actId="1076"/>
          <ac:spMkLst>
            <pc:docMk/>
            <pc:sldMk cId="0" sldId="307"/>
            <ac:spMk id="195" creationId="{00000000-0000-0000-0000-000000000000}"/>
          </ac:spMkLst>
        </pc:spChg>
        <pc:picChg chg="mod">
          <ac:chgData name="Chris Lima" userId="b5ea056ce2397b48" providerId="LiveId" clId="{C8E3D723-7CC5-DE47-9A71-2AC2B2BC8685}" dt="2022-03-15T13:44:16.401" v="9" actId="1076"/>
          <ac:picMkLst>
            <pc:docMk/>
            <pc:sldMk cId="0" sldId="307"/>
            <ac:picMk id="190" creationId="{00000000-0000-0000-0000-000000000000}"/>
          </ac:picMkLst>
        </pc:picChg>
        <pc:picChg chg="mod">
          <ac:chgData name="Chris Lima" userId="b5ea056ce2397b48" providerId="LiveId" clId="{C8E3D723-7CC5-DE47-9A71-2AC2B2BC8685}" dt="2022-03-15T13:44:16.401" v="9" actId="1076"/>
          <ac:picMkLst>
            <pc:docMk/>
            <pc:sldMk cId="0" sldId="307"/>
            <ac:picMk id="192" creationId="{00000000-0000-0000-0000-000000000000}"/>
          </ac:picMkLst>
        </pc:picChg>
        <pc:picChg chg="mod">
          <ac:chgData name="Chris Lima" userId="b5ea056ce2397b48" providerId="LiveId" clId="{C8E3D723-7CC5-DE47-9A71-2AC2B2BC8685}" dt="2022-03-15T13:44:16.401" v="9" actId="1076"/>
          <ac:picMkLst>
            <pc:docMk/>
            <pc:sldMk cId="0" sldId="307"/>
            <ac:picMk id="194" creationId="{00000000-0000-0000-0000-000000000000}"/>
          </ac:picMkLst>
        </pc:picChg>
      </pc:sldChg>
      <pc:sldChg chg="modSp mod">
        <pc:chgData name="Chris Lima" userId="b5ea056ce2397b48" providerId="LiveId" clId="{C8E3D723-7CC5-DE47-9A71-2AC2B2BC8685}" dt="2022-03-15T21:04:31.565" v="12" actId="20577"/>
        <pc:sldMkLst>
          <pc:docMk/>
          <pc:sldMk cId="0" sldId="309"/>
        </pc:sldMkLst>
        <pc:spChg chg="mod">
          <ac:chgData name="Chris Lima" userId="b5ea056ce2397b48" providerId="LiveId" clId="{C8E3D723-7CC5-DE47-9A71-2AC2B2BC8685}" dt="2022-03-15T21:04:31.565" v="12" actId="20577"/>
          <ac:spMkLst>
            <pc:docMk/>
            <pc:sldMk cId="0" sldId="309"/>
            <ac:spMk id="209" creationId="{00000000-0000-0000-0000-000000000000}"/>
          </ac:spMkLst>
        </pc:spChg>
      </pc:sldChg>
      <pc:sldChg chg="modSp mod">
        <pc:chgData name="Chris Lima" userId="b5ea056ce2397b48" providerId="LiveId" clId="{C8E3D723-7CC5-DE47-9A71-2AC2B2BC8685}" dt="2022-03-15T21:15:11.011" v="14" actId="207"/>
        <pc:sldMkLst>
          <pc:docMk/>
          <pc:sldMk cId="0" sldId="310"/>
        </pc:sldMkLst>
        <pc:spChg chg="mod">
          <ac:chgData name="Chris Lima" userId="b5ea056ce2397b48" providerId="LiveId" clId="{C8E3D723-7CC5-DE47-9A71-2AC2B2BC8685}" dt="2022-03-15T21:15:11.011" v="14" actId="207"/>
          <ac:spMkLst>
            <pc:docMk/>
            <pc:sldMk cId="0" sldId="310"/>
            <ac:spMk id="214" creationId="{00000000-0000-0000-0000-000000000000}"/>
          </ac:spMkLst>
        </pc:spChg>
      </pc:sldChg>
      <pc:sldChg chg="modSp mod">
        <pc:chgData name="Chris Lima" userId="b5ea056ce2397b48" providerId="LiveId" clId="{C8E3D723-7CC5-DE47-9A71-2AC2B2BC8685}" dt="2022-03-15T21:04:59.502" v="13" actId="207"/>
        <pc:sldMkLst>
          <pc:docMk/>
          <pc:sldMk cId="3477230951" sldId="413"/>
        </pc:sldMkLst>
        <pc:spChg chg="mod">
          <ac:chgData name="Chris Lima" userId="b5ea056ce2397b48" providerId="LiveId" clId="{C8E3D723-7CC5-DE47-9A71-2AC2B2BC8685}" dt="2022-03-15T21:04:59.502" v="13" actId="207"/>
          <ac:spMkLst>
            <pc:docMk/>
            <pc:sldMk cId="3477230951" sldId="413"/>
            <ac:spMk id="209" creationId="{00000000-0000-0000-0000-000000000000}"/>
          </ac:spMkLst>
        </pc:spChg>
      </pc:sldChg>
    </pc:docChg>
  </pc:docChgLst>
  <pc:docChgLst>
    <pc:chgData name="Chris Lima" userId="b5ea056ce2397b48" providerId="LiveId" clId="{4CACB395-B0FA-403D-9A1F-86FC1EA97975}"/>
    <pc:docChg chg="addSld modSld sldOrd">
      <pc:chgData name="Chris Lima" userId="b5ea056ce2397b48" providerId="LiveId" clId="{4CACB395-B0FA-403D-9A1F-86FC1EA97975}" dt="2022-05-08T17:06:49.032" v="42"/>
      <pc:docMkLst>
        <pc:docMk/>
      </pc:docMkLst>
      <pc:sldChg chg="modSp mod">
        <pc:chgData name="Chris Lima" userId="b5ea056ce2397b48" providerId="LiveId" clId="{4CACB395-B0FA-403D-9A1F-86FC1EA97975}" dt="2022-05-08T14:35:50.991" v="35" actId="1076"/>
        <pc:sldMkLst>
          <pc:docMk/>
          <pc:sldMk cId="1287644339" sldId="304"/>
        </pc:sldMkLst>
        <pc:picChg chg="mod">
          <ac:chgData name="Chris Lima" userId="b5ea056ce2397b48" providerId="LiveId" clId="{4CACB395-B0FA-403D-9A1F-86FC1EA97975}" dt="2022-05-08T14:35:50.991" v="35" actId="1076"/>
          <ac:picMkLst>
            <pc:docMk/>
            <pc:sldMk cId="1287644339" sldId="304"/>
            <ac:picMk id="7" creationId="{EDD1BF86-9C22-46BE-B1AE-6910B62320D0}"/>
          </ac:picMkLst>
        </pc:picChg>
      </pc:sldChg>
      <pc:sldChg chg="ord">
        <pc:chgData name="Chris Lima" userId="b5ea056ce2397b48" providerId="LiveId" clId="{4CACB395-B0FA-403D-9A1F-86FC1EA97975}" dt="2022-05-08T17:06:49.032" v="42"/>
        <pc:sldMkLst>
          <pc:docMk/>
          <pc:sldMk cId="0" sldId="363"/>
        </pc:sldMkLst>
      </pc:sldChg>
      <pc:sldChg chg="ord">
        <pc:chgData name="Chris Lima" userId="b5ea056ce2397b48" providerId="LiveId" clId="{4CACB395-B0FA-403D-9A1F-86FC1EA97975}" dt="2022-05-08T17:04:42.995" v="40"/>
        <pc:sldMkLst>
          <pc:docMk/>
          <pc:sldMk cId="0" sldId="417"/>
        </pc:sldMkLst>
      </pc:sldChg>
      <pc:sldChg chg="modSp mod">
        <pc:chgData name="Chris Lima" userId="b5ea056ce2397b48" providerId="LiveId" clId="{4CACB395-B0FA-403D-9A1F-86FC1EA97975}" dt="2022-05-08T14:41:13.057" v="38" actId="20577"/>
        <pc:sldMkLst>
          <pc:docMk/>
          <pc:sldMk cId="2848579188" sldId="425"/>
        </pc:sldMkLst>
        <pc:spChg chg="mod">
          <ac:chgData name="Chris Lima" userId="b5ea056ce2397b48" providerId="LiveId" clId="{4CACB395-B0FA-403D-9A1F-86FC1EA97975}" dt="2022-05-08T14:41:10.792" v="37" actId="20577"/>
          <ac:spMkLst>
            <pc:docMk/>
            <pc:sldMk cId="2848579188" sldId="425"/>
            <ac:spMk id="2" creationId="{BDED537D-D871-4537-9968-235100837EFE}"/>
          </ac:spMkLst>
        </pc:spChg>
        <pc:spChg chg="mod">
          <ac:chgData name="Chris Lima" userId="b5ea056ce2397b48" providerId="LiveId" clId="{4CACB395-B0FA-403D-9A1F-86FC1EA97975}" dt="2022-05-08T14:41:13.057" v="38" actId="20577"/>
          <ac:spMkLst>
            <pc:docMk/>
            <pc:sldMk cId="2848579188" sldId="425"/>
            <ac:spMk id="8" creationId="{53942516-59C8-478F-ADAF-13C96E7B4565}"/>
          </ac:spMkLst>
        </pc:spChg>
      </pc:sldChg>
      <pc:sldChg chg="modSp add mod">
        <pc:chgData name="Chris Lima" userId="b5ea056ce2397b48" providerId="LiveId" clId="{4CACB395-B0FA-403D-9A1F-86FC1EA97975}" dt="2022-05-08T14:31:29.548" v="33" actId="20577"/>
        <pc:sldMkLst>
          <pc:docMk/>
          <pc:sldMk cId="3236051250" sldId="451"/>
        </pc:sldMkLst>
        <pc:spChg chg="mod">
          <ac:chgData name="Chris Lima" userId="b5ea056ce2397b48" providerId="LiveId" clId="{4CACB395-B0FA-403D-9A1F-86FC1EA97975}" dt="2022-05-08T14:31:15.970" v="28" actId="20577"/>
          <ac:spMkLst>
            <pc:docMk/>
            <pc:sldMk cId="3236051250" sldId="451"/>
            <ac:spMk id="2" creationId="{45E62BFC-8AAD-3448-9DD5-08BB16558FBA}"/>
          </ac:spMkLst>
        </pc:spChg>
        <pc:spChg chg="mod">
          <ac:chgData name="Chris Lima" userId="b5ea056ce2397b48" providerId="LiveId" clId="{4CACB395-B0FA-403D-9A1F-86FC1EA97975}" dt="2022-05-08T14:31:29.548" v="33" actId="20577"/>
          <ac:spMkLst>
            <pc:docMk/>
            <pc:sldMk cId="3236051250" sldId="451"/>
            <ac:spMk id="3" creationId="{1F9E61B4-FFF3-1C4C-8597-91AE35CF6FE0}"/>
          </ac:spMkLst>
        </pc:spChg>
      </pc:sldChg>
    </pc:docChg>
  </pc:docChgLst>
  <pc:docChgLst>
    <pc:chgData name="Chris Lima" userId="b5ea056ce2397b48" providerId="LiveId" clId="{D6EA5E06-3C15-9849-9029-63C180DF4B89}"/>
    <pc:docChg chg="undo custSel delSld modSld">
      <pc:chgData name="Chris Lima" userId="b5ea056ce2397b48" providerId="LiveId" clId="{D6EA5E06-3C15-9849-9029-63C180DF4B89}" dt="2022-05-10T22:08:28.073" v="128" actId="207"/>
      <pc:docMkLst>
        <pc:docMk/>
      </pc:docMkLst>
      <pc:sldChg chg="addSp delSp modSp mod">
        <pc:chgData name="Chris Lima" userId="b5ea056ce2397b48" providerId="LiveId" clId="{D6EA5E06-3C15-9849-9029-63C180DF4B89}" dt="2022-05-03T23:59:43.413" v="9"/>
        <pc:sldMkLst>
          <pc:docMk/>
          <pc:sldMk cId="3544692334" sldId="258"/>
        </pc:sldMkLst>
        <pc:spChg chg="add del mod">
          <ac:chgData name="Chris Lima" userId="b5ea056ce2397b48" providerId="LiveId" clId="{D6EA5E06-3C15-9849-9029-63C180DF4B89}" dt="2022-05-03T22:38:34.885" v="6"/>
          <ac:spMkLst>
            <pc:docMk/>
            <pc:sldMk cId="3544692334" sldId="258"/>
            <ac:spMk id="5" creationId="{EA95F271-0E61-B945-B350-8469084389C1}"/>
          </ac:spMkLst>
        </pc:spChg>
        <pc:spChg chg="add del mod">
          <ac:chgData name="Chris Lima" userId="b5ea056ce2397b48" providerId="LiveId" clId="{D6EA5E06-3C15-9849-9029-63C180DF4B89}" dt="2022-05-03T23:59:43.413" v="9"/>
          <ac:spMkLst>
            <pc:docMk/>
            <pc:sldMk cId="3544692334" sldId="258"/>
            <ac:spMk id="7" creationId="{B5BA1098-BDD9-2C45-ABC8-7C9BD2D1A48B}"/>
          </ac:spMkLst>
        </pc:spChg>
      </pc:sldChg>
      <pc:sldChg chg="del">
        <pc:chgData name="Chris Lima" userId="b5ea056ce2397b48" providerId="LiveId" clId="{D6EA5E06-3C15-9849-9029-63C180DF4B89}" dt="2022-05-03T22:36:57.951" v="2" actId="2696"/>
        <pc:sldMkLst>
          <pc:docMk/>
          <pc:sldMk cId="0" sldId="286"/>
        </pc:sldMkLst>
      </pc:sldChg>
      <pc:sldChg chg="modSp mod">
        <pc:chgData name="Chris Lima" userId="b5ea056ce2397b48" providerId="LiveId" clId="{D6EA5E06-3C15-9849-9029-63C180DF4B89}" dt="2022-05-04T22:04:02.605" v="13" actId="14100"/>
        <pc:sldMkLst>
          <pc:docMk/>
          <pc:sldMk cId="0" sldId="291"/>
        </pc:sldMkLst>
        <pc:spChg chg="mod">
          <ac:chgData name="Chris Lima" userId="b5ea056ce2397b48" providerId="LiveId" clId="{D6EA5E06-3C15-9849-9029-63C180DF4B89}" dt="2022-05-04T22:04:02.605" v="13" actId="14100"/>
          <ac:spMkLst>
            <pc:docMk/>
            <pc:sldMk cId="0" sldId="291"/>
            <ac:spMk id="315" creationId="{00000000-0000-0000-0000-000000000000}"/>
          </ac:spMkLst>
        </pc:spChg>
      </pc:sldChg>
      <pc:sldChg chg="del">
        <pc:chgData name="Chris Lima" userId="b5ea056ce2397b48" providerId="LiveId" clId="{D6EA5E06-3C15-9849-9029-63C180DF4B89}" dt="2022-05-03T22:36:26.304" v="1" actId="2696"/>
        <pc:sldMkLst>
          <pc:docMk/>
          <pc:sldMk cId="0" sldId="308"/>
        </pc:sldMkLst>
      </pc:sldChg>
      <pc:sldChg chg="del">
        <pc:chgData name="Chris Lima" userId="b5ea056ce2397b48" providerId="LiveId" clId="{D6EA5E06-3C15-9849-9029-63C180DF4B89}" dt="2022-05-03T22:36:26.304" v="1" actId="2696"/>
        <pc:sldMkLst>
          <pc:docMk/>
          <pc:sldMk cId="0" sldId="309"/>
        </pc:sldMkLst>
      </pc:sldChg>
      <pc:sldChg chg="del">
        <pc:chgData name="Chris Lima" userId="b5ea056ce2397b48" providerId="LiveId" clId="{D6EA5E06-3C15-9849-9029-63C180DF4B89}" dt="2022-05-03T22:36:26.304" v="1" actId="2696"/>
        <pc:sldMkLst>
          <pc:docMk/>
          <pc:sldMk cId="0" sldId="310"/>
        </pc:sldMkLst>
      </pc:sldChg>
      <pc:sldChg chg="del">
        <pc:chgData name="Chris Lima" userId="b5ea056ce2397b48" providerId="LiveId" clId="{D6EA5E06-3C15-9849-9029-63C180DF4B89}" dt="2022-05-03T22:36:26.304" v="1" actId="2696"/>
        <pc:sldMkLst>
          <pc:docMk/>
          <pc:sldMk cId="0" sldId="311"/>
        </pc:sldMkLst>
      </pc:sldChg>
      <pc:sldChg chg="del">
        <pc:chgData name="Chris Lima" userId="b5ea056ce2397b48" providerId="LiveId" clId="{D6EA5E06-3C15-9849-9029-63C180DF4B89}" dt="2022-05-03T22:36:26.304" v="1" actId="2696"/>
        <pc:sldMkLst>
          <pc:docMk/>
          <pc:sldMk cId="0" sldId="312"/>
        </pc:sldMkLst>
      </pc:sldChg>
      <pc:sldChg chg="del">
        <pc:chgData name="Chris Lima" userId="b5ea056ce2397b48" providerId="LiveId" clId="{D6EA5E06-3C15-9849-9029-63C180DF4B89}" dt="2022-05-03T22:36:26.304" v="1" actId="2696"/>
        <pc:sldMkLst>
          <pc:docMk/>
          <pc:sldMk cId="0" sldId="313"/>
        </pc:sldMkLst>
      </pc:sldChg>
      <pc:sldChg chg="del">
        <pc:chgData name="Chris Lima" userId="b5ea056ce2397b48" providerId="LiveId" clId="{D6EA5E06-3C15-9849-9029-63C180DF4B89}" dt="2022-05-03T22:36:57.951" v="2" actId="2696"/>
        <pc:sldMkLst>
          <pc:docMk/>
          <pc:sldMk cId="0" sldId="318"/>
        </pc:sldMkLst>
      </pc:sldChg>
      <pc:sldChg chg="modSp mod">
        <pc:chgData name="Chris Lima" userId="b5ea056ce2397b48" providerId="LiveId" clId="{D6EA5E06-3C15-9849-9029-63C180DF4B89}" dt="2022-05-04T22:03:41.136" v="11" actId="1076"/>
        <pc:sldMkLst>
          <pc:docMk/>
          <pc:sldMk cId="0" sldId="321"/>
        </pc:sldMkLst>
        <pc:picChg chg="mod">
          <ac:chgData name="Chris Lima" userId="b5ea056ce2397b48" providerId="LiveId" clId="{D6EA5E06-3C15-9849-9029-63C180DF4B89}" dt="2022-05-04T22:03:41.136" v="11" actId="1076"/>
          <ac:picMkLst>
            <pc:docMk/>
            <pc:sldMk cId="0" sldId="321"/>
            <ac:picMk id="307" creationId="{00000000-0000-0000-0000-000000000000}"/>
          </ac:picMkLst>
        </pc:picChg>
        <pc:picChg chg="mod">
          <ac:chgData name="Chris Lima" userId="b5ea056ce2397b48" providerId="LiveId" clId="{D6EA5E06-3C15-9849-9029-63C180DF4B89}" dt="2022-05-04T22:03:41.136" v="11" actId="1076"/>
          <ac:picMkLst>
            <pc:docMk/>
            <pc:sldMk cId="0" sldId="321"/>
            <ac:picMk id="308" creationId="{00000000-0000-0000-0000-000000000000}"/>
          </ac:picMkLst>
        </pc:picChg>
      </pc:sldChg>
      <pc:sldChg chg="modSp mod">
        <pc:chgData name="Chris Lima" userId="b5ea056ce2397b48" providerId="LiveId" clId="{D6EA5E06-3C15-9849-9029-63C180DF4B89}" dt="2022-05-04T22:05:51.079" v="16" actId="403"/>
        <pc:sldMkLst>
          <pc:docMk/>
          <pc:sldMk cId="0" sldId="328"/>
        </pc:sldMkLst>
        <pc:spChg chg="mod">
          <ac:chgData name="Chris Lima" userId="b5ea056ce2397b48" providerId="LiveId" clId="{D6EA5E06-3C15-9849-9029-63C180DF4B89}" dt="2022-05-04T22:05:51.079" v="16" actId="403"/>
          <ac:spMkLst>
            <pc:docMk/>
            <pc:sldMk cId="0" sldId="328"/>
            <ac:spMk id="382" creationId="{00000000-0000-0000-0000-000000000000}"/>
          </ac:spMkLst>
        </pc:spChg>
      </pc:sldChg>
      <pc:sldChg chg="modSp mod">
        <pc:chgData name="Chris Lima" userId="b5ea056ce2397b48" providerId="LiveId" clId="{D6EA5E06-3C15-9849-9029-63C180DF4B89}" dt="2022-05-04T22:08:03.239" v="125" actId="20577"/>
        <pc:sldMkLst>
          <pc:docMk/>
          <pc:sldMk cId="0" sldId="329"/>
        </pc:sldMkLst>
        <pc:spChg chg="mod">
          <ac:chgData name="Chris Lima" userId="b5ea056ce2397b48" providerId="LiveId" clId="{D6EA5E06-3C15-9849-9029-63C180DF4B89}" dt="2022-05-04T22:08:03.239" v="125" actId="20577"/>
          <ac:spMkLst>
            <pc:docMk/>
            <pc:sldMk cId="0" sldId="329"/>
            <ac:spMk id="396" creationId="{00000000-0000-0000-0000-000000000000}"/>
          </ac:spMkLst>
        </pc:spChg>
      </pc:sldChg>
      <pc:sldChg chg="del">
        <pc:chgData name="Chris Lima" userId="b5ea056ce2397b48" providerId="LiveId" clId="{D6EA5E06-3C15-9849-9029-63C180DF4B89}" dt="2022-05-04T22:07:33.092" v="121" actId="2696"/>
        <pc:sldMkLst>
          <pc:docMk/>
          <pc:sldMk cId="0" sldId="330"/>
        </pc:sldMkLst>
      </pc:sldChg>
      <pc:sldChg chg="modSp mod">
        <pc:chgData name="Chris Lima" userId="b5ea056ce2397b48" providerId="LiveId" clId="{D6EA5E06-3C15-9849-9029-63C180DF4B89}" dt="2022-05-04T22:08:19.313" v="126" actId="1076"/>
        <pc:sldMkLst>
          <pc:docMk/>
          <pc:sldMk cId="0" sldId="331"/>
        </pc:sldMkLst>
        <pc:spChg chg="mod">
          <ac:chgData name="Chris Lima" userId="b5ea056ce2397b48" providerId="LiveId" clId="{D6EA5E06-3C15-9849-9029-63C180DF4B89}" dt="2022-05-04T22:08:19.313" v="126" actId="1076"/>
          <ac:spMkLst>
            <pc:docMk/>
            <pc:sldMk cId="0" sldId="331"/>
            <ac:spMk id="408" creationId="{00000000-0000-0000-0000-000000000000}"/>
          </ac:spMkLst>
        </pc:spChg>
      </pc:sldChg>
      <pc:sldChg chg="modSp mod">
        <pc:chgData name="Chris Lima" userId="b5ea056ce2397b48" providerId="LiveId" clId="{D6EA5E06-3C15-9849-9029-63C180DF4B89}" dt="2022-05-04T22:09:14.404" v="127" actId="1076"/>
        <pc:sldMkLst>
          <pc:docMk/>
          <pc:sldMk cId="0" sldId="340"/>
        </pc:sldMkLst>
        <pc:spChg chg="mod">
          <ac:chgData name="Chris Lima" userId="b5ea056ce2397b48" providerId="LiveId" clId="{D6EA5E06-3C15-9849-9029-63C180DF4B89}" dt="2022-05-04T22:09:14.404" v="127" actId="1076"/>
          <ac:spMkLst>
            <pc:docMk/>
            <pc:sldMk cId="0" sldId="340"/>
            <ac:spMk id="468" creationId="{00000000-0000-0000-0000-000000000000}"/>
          </ac:spMkLst>
        </pc:spChg>
      </pc:sldChg>
      <pc:sldChg chg="del">
        <pc:chgData name="Chris Lima" userId="b5ea056ce2397b48" providerId="LiveId" clId="{D6EA5E06-3C15-9849-9029-63C180DF4B89}" dt="2022-05-03T22:36:06.691" v="0" actId="2696"/>
        <pc:sldMkLst>
          <pc:docMk/>
          <pc:sldMk cId="3631964194" sldId="354"/>
        </pc:sldMkLst>
      </pc:sldChg>
      <pc:sldChg chg="del">
        <pc:chgData name="Chris Lima" userId="b5ea056ce2397b48" providerId="LiveId" clId="{D6EA5E06-3C15-9849-9029-63C180DF4B89}" dt="2022-05-03T22:36:06.691" v="0" actId="2696"/>
        <pc:sldMkLst>
          <pc:docMk/>
          <pc:sldMk cId="648698575" sldId="355"/>
        </pc:sldMkLst>
      </pc:sldChg>
      <pc:sldChg chg="del">
        <pc:chgData name="Chris Lima" userId="b5ea056ce2397b48" providerId="LiveId" clId="{D6EA5E06-3C15-9849-9029-63C180DF4B89}" dt="2022-05-03T22:36:06.691" v="0" actId="2696"/>
        <pc:sldMkLst>
          <pc:docMk/>
          <pc:sldMk cId="2594163279" sldId="356"/>
        </pc:sldMkLst>
      </pc:sldChg>
      <pc:sldChg chg="modSp mod">
        <pc:chgData name="Chris Lima" userId="b5ea056ce2397b48" providerId="LiveId" clId="{D6EA5E06-3C15-9849-9029-63C180DF4B89}" dt="2022-05-10T22:08:28.073" v="128" actId="207"/>
        <pc:sldMkLst>
          <pc:docMk/>
          <pc:sldMk cId="0" sldId="375"/>
        </pc:sldMkLst>
        <pc:spChg chg="mod">
          <ac:chgData name="Chris Lima" userId="b5ea056ce2397b48" providerId="LiveId" clId="{D6EA5E06-3C15-9849-9029-63C180DF4B89}" dt="2022-05-10T22:08:28.073" v="128" actId="207"/>
          <ac:spMkLst>
            <pc:docMk/>
            <pc:sldMk cId="0" sldId="375"/>
            <ac:spMk id="755" creationId="{00000000-0000-0000-0000-000000000000}"/>
          </ac:spMkLst>
        </pc:spChg>
      </pc:sldChg>
      <pc:sldChg chg="del">
        <pc:chgData name="Chris Lima" userId="b5ea056ce2397b48" providerId="LiveId" clId="{D6EA5E06-3C15-9849-9029-63C180DF4B89}" dt="2022-05-03T22:36:57.951" v="2" actId="2696"/>
        <pc:sldMkLst>
          <pc:docMk/>
          <pc:sldMk cId="2184603883" sldId="389"/>
        </pc:sldMkLst>
      </pc:sldChg>
      <pc:sldChg chg="del">
        <pc:chgData name="Chris Lima" userId="b5ea056ce2397b48" providerId="LiveId" clId="{D6EA5E06-3C15-9849-9029-63C180DF4B89}" dt="2022-05-03T22:36:06.691" v="0" actId="2696"/>
        <pc:sldMkLst>
          <pc:docMk/>
          <pc:sldMk cId="2555067330" sldId="390"/>
        </pc:sldMkLst>
      </pc:sldChg>
      <pc:sldChg chg="del">
        <pc:chgData name="Chris Lima" userId="b5ea056ce2397b48" providerId="LiveId" clId="{D6EA5E06-3C15-9849-9029-63C180DF4B89}" dt="2022-05-03T22:36:06.691" v="0" actId="2696"/>
        <pc:sldMkLst>
          <pc:docMk/>
          <pc:sldMk cId="4122988890" sldId="391"/>
        </pc:sldMkLst>
      </pc:sldChg>
      <pc:sldChg chg="del">
        <pc:chgData name="Chris Lima" userId="b5ea056ce2397b48" providerId="LiveId" clId="{D6EA5E06-3C15-9849-9029-63C180DF4B89}" dt="2022-05-03T22:36:06.691" v="0" actId="2696"/>
        <pc:sldMkLst>
          <pc:docMk/>
          <pc:sldMk cId="62496914" sldId="392"/>
        </pc:sldMkLst>
      </pc:sldChg>
      <pc:sldChg chg="del">
        <pc:chgData name="Chris Lima" userId="b5ea056ce2397b48" providerId="LiveId" clId="{D6EA5E06-3C15-9849-9029-63C180DF4B89}" dt="2022-05-03T22:36:06.691" v="0" actId="2696"/>
        <pc:sldMkLst>
          <pc:docMk/>
          <pc:sldMk cId="1090262081" sldId="393"/>
        </pc:sldMkLst>
      </pc:sldChg>
      <pc:sldChg chg="del">
        <pc:chgData name="Chris Lima" userId="b5ea056ce2397b48" providerId="LiveId" clId="{D6EA5E06-3C15-9849-9029-63C180DF4B89}" dt="2022-05-03T22:36:06.691" v="0" actId="2696"/>
        <pc:sldMkLst>
          <pc:docMk/>
          <pc:sldMk cId="4270984160" sldId="394"/>
        </pc:sldMkLst>
      </pc:sldChg>
      <pc:sldChg chg="del">
        <pc:chgData name="Chris Lima" userId="b5ea056ce2397b48" providerId="LiveId" clId="{D6EA5E06-3C15-9849-9029-63C180DF4B89}" dt="2022-05-03T22:36:06.691" v="0" actId="2696"/>
        <pc:sldMkLst>
          <pc:docMk/>
          <pc:sldMk cId="894870384" sldId="395"/>
        </pc:sldMkLst>
      </pc:sldChg>
      <pc:sldChg chg="del">
        <pc:chgData name="Chris Lima" userId="b5ea056ce2397b48" providerId="LiveId" clId="{D6EA5E06-3C15-9849-9029-63C180DF4B89}" dt="2022-05-03T22:36:06.691" v="0" actId="2696"/>
        <pc:sldMkLst>
          <pc:docMk/>
          <pc:sldMk cId="3613763226" sldId="396"/>
        </pc:sldMkLst>
      </pc:sldChg>
      <pc:sldChg chg="del">
        <pc:chgData name="Chris Lima" userId="b5ea056ce2397b48" providerId="LiveId" clId="{D6EA5E06-3C15-9849-9029-63C180DF4B89}" dt="2022-05-03T22:36:06.691" v="0" actId="2696"/>
        <pc:sldMkLst>
          <pc:docMk/>
          <pc:sldMk cId="2354641505" sldId="397"/>
        </pc:sldMkLst>
      </pc:sldChg>
      <pc:sldChg chg="del">
        <pc:chgData name="Chris Lima" userId="b5ea056ce2397b48" providerId="LiveId" clId="{D6EA5E06-3C15-9849-9029-63C180DF4B89}" dt="2022-05-03T22:36:06.691" v="0" actId="2696"/>
        <pc:sldMkLst>
          <pc:docMk/>
          <pc:sldMk cId="2506704984" sldId="399"/>
        </pc:sldMkLst>
      </pc:sldChg>
      <pc:sldChg chg="del">
        <pc:chgData name="Chris Lima" userId="b5ea056ce2397b48" providerId="LiveId" clId="{D6EA5E06-3C15-9849-9029-63C180DF4B89}" dt="2022-05-03T22:36:06.691" v="0" actId="2696"/>
        <pc:sldMkLst>
          <pc:docMk/>
          <pc:sldMk cId="2953283787" sldId="400"/>
        </pc:sldMkLst>
      </pc:sldChg>
      <pc:sldChg chg="del">
        <pc:chgData name="Chris Lima" userId="b5ea056ce2397b48" providerId="LiveId" clId="{D6EA5E06-3C15-9849-9029-63C180DF4B89}" dt="2022-05-03T22:36:06.691" v="0" actId="2696"/>
        <pc:sldMkLst>
          <pc:docMk/>
          <pc:sldMk cId="4220118174" sldId="401"/>
        </pc:sldMkLst>
      </pc:sldChg>
      <pc:sldChg chg="del">
        <pc:chgData name="Chris Lima" userId="b5ea056ce2397b48" providerId="LiveId" clId="{D6EA5E06-3C15-9849-9029-63C180DF4B89}" dt="2022-05-03T22:36:06.691" v="0" actId="2696"/>
        <pc:sldMkLst>
          <pc:docMk/>
          <pc:sldMk cId="2117934465" sldId="402"/>
        </pc:sldMkLst>
      </pc:sldChg>
      <pc:sldChg chg="del">
        <pc:chgData name="Chris Lima" userId="b5ea056ce2397b48" providerId="LiveId" clId="{D6EA5E06-3C15-9849-9029-63C180DF4B89}" dt="2022-05-03T22:36:06.691" v="0" actId="2696"/>
        <pc:sldMkLst>
          <pc:docMk/>
          <pc:sldMk cId="3049932088" sldId="403"/>
        </pc:sldMkLst>
      </pc:sldChg>
      <pc:sldChg chg="del">
        <pc:chgData name="Chris Lima" userId="b5ea056ce2397b48" providerId="LiveId" clId="{D6EA5E06-3C15-9849-9029-63C180DF4B89}" dt="2022-05-03T22:36:06.691" v="0" actId="2696"/>
        <pc:sldMkLst>
          <pc:docMk/>
          <pc:sldMk cId="2177387921" sldId="404"/>
        </pc:sldMkLst>
      </pc:sldChg>
      <pc:sldChg chg="del">
        <pc:chgData name="Chris Lima" userId="b5ea056ce2397b48" providerId="LiveId" clId="{D6EA5E06-3C15-9849-9029-63C180DF4B89}" dt="2022-05-03T22:36:06.691" v="0" actId="2696"/>
        <pc:sldMkLst>
          <pc:docMk/>
          <pc:sldMk cId="2763206958" sldId="405"/>
        </pc:sldMkLst>
      </pc:sldChg>
      <pc:sldChg chg="del">
        <pc:chgData name="Chris Lima" userId="b5ea056ce2397b48" providerId="LiveId" clId="{D6EA5E06-3C15-9849-9029-63C180DF4B89}" dt="2022-05-03T22:36:06.691" v="0" actId="2696"/>
        <pc:sldMkLst>
          <pc:docMk/>
          <pc:sldMk cId="993513281" sldId="406"/>
        </pc:sldMkLst>
      </pc:sldChg>
      <pc:sldChg chg="del">
        <pc:chgData name="Chris Lima" userId="b5ea056ce2397b48" providerId="LiveId" clId="{D6EA5E06-3C15-9849-9029-63C180DF4B89}" dt="2022-05-03T22:36:06.691" v="0" actId="2696"/>
        <pc:sldMkLst>
          <pc:docMk/>
          <pc:sldMk cId="4068020388" sldId="407"/>
        </pc:sldMkLst>
      </pc:sldChg>
      <pc:sldChg chg="del">
        <pc:chgData name="Chris Lima" userId="b5ea056ce2397b48" providerId="LiveId" clId="{D6EA5E06-3C15-9849-9029-63C180DF4B89}" dt="2022-05-03T22:36:06.691" v="0" actId="2696"/>
        <pc:sldMkLst>
          <pc:docMk/>
          <pc:sldMk cId="2201891288" sldId="408"/>
        </pc:sldMkLst>
      </pc:sldChg>
      <pc:sldChg chg="del">
        <pc:chgData name="Chris Lima" userId="b5ea056ce2397b48" providerId="LiveId" clId="{D6EA5E06-3C15-9849-9029-63C180DF4B89}" dt="2022-05-03T22:36:06.691" v="0" actId="2696"/>
        <pc:sldMkLst>
          <pc:docMk/>
          <pc:sldMk cId="3699268517" sldId="409"/>
        </pc:sldMkLst>
      </pc:sldChg>
      <pc:sldChg chg="del">
        <pc:chgData name="Chris Lima" userId="b5ea056ce2397b48" providerId="LiveId" clId="{D6EA5E06-3C15-9849-9029-63C180DF4B89}" dt="2022-05-03T22:36:26.304" v="1" actId="2696"/>
        <pc:sldMkLst>
          <pc:docMk/>
          <pc:sldMk cId="3477230951" sldId="413"/>
        </pc:sldMkLst>
      </pc:sldChg>
      <pc:sldChg chg="del">
        <pc:chgData name="Chris Lima" userId="b5ea056ce2397b48" providerId="LiveId" clId="{D6EA5E06-3C15-9849-9029-63C180DF4B89}" dt="2022-05-03T22:36:26.304" v="1" actId="2696"/>
        <pc:sldMkLst>
          <pc:docMk/>
          <pc:sldMk cId="1095204633" sldId="414"/>
        </pc:sldMkLst>
      </pc:sldChg>
      <pc:sldChg chg="del">
        <pc:chgData name="Chris Lima" userId="b5ea056ce2397b48" providerId="LiveId" clId="{D6EA5E06-3C15-9849-9029-63C180DF4B89}" dt="2022-05-03T22:37:54.772" v="3" actId="2696"/>
        <pc:sldMkLst>
          <pc:docMk/>
          <pc:sldMk cId="3473730888" sldId="418"/>
        </pc:sldMkLst>
      </pc:sldChg>
      <pc:sldChg chg="del">
        <pc:chgData name="Chris Lima" userId="b5ea056ce2397b48" providerId="LiveId" clId="{D6EA5E06-3C15-9849-9029-63C180DF4B89}" dt="2022-05-03T22:36:06.691" v="0" actId="2696"/>
        <pc:sldMkLst>
          <pc:docMk/>
          <pc:sldMk cId="1857379564" sldId="433"/>
        </pc:sldMkLst>
      </pc:sldChg>
      <pc:sldChg chg="del">
        <pc:chgData name="Chris Lima" userId="b5ea056ce2397b48" providerId="LiveId" clId="{D6EA5E06-3C15-9849-9029-63C180DF4B89}" dt="2022-05-03T22:36:06.691" v="0" actId="2696"/>
        <pc:sldMkLst>
          <pc:docMk/>
          <pc:sldMk cId="3622487367" sldId="434"/>
        </pc:sldMkLst>
      </pc:sldChg>
    </pc:docChg>
  </pc:docChgLst>
  <pc:docChgLst>
    <pc:chgData name="Chris Lima" userId="b5ea056ce2397b48" providerId="LiveId" clId="{3A2BE98A-33BF-43E1-BA79-7CC49BF7C67C}"/>
    <pc:docChg chg="undo redo custSel addSld delSld modSld sldOrd modMainMaster">
      <pc:chgData name="Chris Lima" userId="b5ea056ce2397b48" providerId="LiveId" clId="{3A2BE98A-33BF-43E1-BA79-7CC49BF7C67C}" dt="2022-01-10T18:22:01.385" v="14182"/>
      <pc:docMkLst>
        <pc:docMk/>
      </pc:docMkLst>
      <pc:sldChg chg="delSp modSp mod">
        <pc:chgData name="Chris Lima" userId="b5ea056ce2397b48" providerId="LiveId" clId="{3A2BE98A-33BF-43E1-BA79-7CC49BF7C67C}" dt="2021-12-07T18:03:50.592" v="5668" actId="478"/>
        <pc:sldMkLst>
          <pc:docMk/>
          <pc:sldMk cId="3544692334" sldId="258"/>
        </pc:sldMkLst>
        <pc:spChg chg="mod">
          <ac:chgData name="Chris Lima" userId="b5ea056ce2397b48" providerId="LiveId" clId="{3A2BE98A-33BF-43E1-BA79-7CC49BF7C67C}" dt="2021-11-30T16:54:01.470" v="1" actId="20577"/>
          <ac:spMkLst>
            <pc:docMk/>
            <pc:sldMk cId="3544692334" sldId="258"/>
            <ac:spMk id="3" creationId="{1F9E61B4-FFF3-1C4C-8597-91AE35CF6FE0}"/>
          </ac:spMkLst>
        </pc:spChg>
        <pc:picChg chg="del">
          <ac:chgData name="Chris Lima" userId="b5ea056ce2397b48" providerId="LiveId" clId="{3A2BE98A-33BF-43E1-BA79-7CC49BF7C67C}" dt="2021-12-07T18:03:50.592" v="5668" actId="478"/>
          <ac:picMkLst>
            <pc:docMk/>
            <pc:sldMk cId="3544692334" sldId="258"/>
            <ac:picMk id="7" creationId="{D2BD5DA3-E5FF-EB4C-AB6B-AAFE7164F362}"/>
          </ac:picMkLst>
        </pc:picChg>
      </pc:sldChg>
      <pc:sldChg chg="modSp add mod">
        <pc:chgData name="Chris Lima" userId="b5ea056ce2397b48" providerId="LiveId" clId="{3A2BE98A-33BF-43E1-BA79-7CC49BF7C67C}" dt="2021-12-07T18:04:06.998" v="5671" actId="1076"/>
        <pc:sldMkLst>
          <pc:docMk/>
          <pc:sldMk cId="0" sldId="263"/>
        </pc:sldMkLst>
        <pc:spChg chg="mod">
          <ac:chgData name="Chris Lima" userId="b5ea056ce2397b48" providerId="LiveId" clId="{3A2BE98A-33BF-43E1-BA79-7CC49BF7C67C}" dt="2021-12-07T18:04:06.998" v="5671" actId="1076"/>
          <ac:spMkLst>
            <pc:docMk/>
            <pc:sldMk cId="0" sldId="263"/>
            <ac:spMk id="103" creationId="{00000000-0000-0000-0000-000000000000}"/>
          </ac:spMkLst>
        </pc:spChg>
        <pc:picChg chg="mod">
          <ac:chgData name="Chris Lima" userId="b5ea056ce2397b48" providerId="LiveId" clId="{3A2BE98A-33BF-43E1-BA79-7CC49BF7C67C}" dt="2021-12-07T18:04:04.628" v="5670" actId="1076"/>
          <ac:picMkLst>
            <pc:docMk/>
            <pc:sldMk cId="0" sldId="263"/>
            <ac:picMk id="105" creationId="{00000000-0000-0000-0000-000000000000}"/>
          </ac:picMkLst>
        </pc:picChg>
      </pc:sldChg>
      <pc:sldChg chg="modSp add mod modNotes">
        <pc:chgData name="Chris Lima" userId="b5ea056ce2397b48" providerId="LiveId" clId="{3A2BE98A-33BF-43E1-BA79-7CC49BF7C67C}" dt="2021-12-07T18:05:07.800" v="5678" actId="1076"/>
        <pc:sldMkLst>
          <pc:docMk/>
          <pc:sldMk cId="0" sldId="265"/>
        </pc:sldMkLst>
        <pc:spChg chg="mod">
          <ac:chgData name="Chris Lima" userId="b5ea056ce2397b48" providerId="LiveId" clId="{3A2BE98A-33BF-43E1-BA79-7CC49BF7C67C}" dt="2021-12-07T18:05:07.800" v="5678" actId="1076"/>
          <ac:spMkLst>
            <pc:docMk/>
            <pc:sldMk cId="0" sldId="265"/>
            <ac:spMk id="120" creationId="{00000000-0000-0000-0000-000000000000}"/>
          </ac:spMkLst>
        </pc:spChg>
        <pc:spChg chg="mod">
          <ac:chgData name="Chris Lima" userId="b5ea056ce2397b48" providerId="LiveId" clId="{3A2BE98A-33BF-43E1-BA79-7CC49BF7C67C}" dt="2021-12-07T18:05:05.970" v="5677" actId="1076"/>
          <ac:spMkLst>
            <pc:docMk/>
            <pc:sldMk cId="0" sldId="265"/>
            <ac:spMk id="122" creationId="{00000000-0000-0000-0000-000000000000}"/>
          </ac:spMkLst>
        </pc:spChg>
      </pc:sldChg>
      <pc:sldChg chg="modSp add mod modNotes">
        <pc:chgData name="Chris Lima" userId="b5ea056ce2397b48" providerId="LiveId" clId="{3A2BE98A-33BF-43E1-BA79-7CC49BF7C67C}" dt="2022-01-03T16:34:13.159" v="6418" actId="207"/>
        <pc:sldMkLst>
          <pc:docMk/>
          <pc:sldMk cId="0" sldId="266"/>
        </pc:sldMkLst>
        <pc:spChg chg="mod">
          <ac:chgData name="Chris Lima" userId="b5ea056ce2397b48" providerId="LiveId" clId="{3A2BE98A-33BF-43E1-BA79-7CC49BF7C67C}" dt="2022-01-03T16:34:13.159" v="6418" actId="207"/>
          <ac:spMkLst>
            <pc:docMk/>
            <pc:sldMk cId="0" sldId="266"/>
            <ac:spMk id="127" creationId="{00000000-0000-0000-0000-000000000000}"/>
          </ac:spMkLst>
        </pc:spChg>
      </pc:sldChg>
      <pc:sldChg chg="modSp add mod modNotes">
        <pc:chgData name="Chris Lima" userId="b5ea056ce2397b48" providerId="LiveId" clId="{3A2BE98A-33BF-43E1-BA79-7CC49BF7C67C}" dt="2021-12-07T18:05:16.144" v="5680" actId="1076"/>
        <pc:sldMkLst>
          <pc:docMk/>
          <pc:sldMk cId="0" sldId="267"/>
        </pc:sldMkLst>
        <pc:spChg chg="mod">
          <ac:chgData name="Chris Lima" userId="b5ea056ce2397b48" providerId="LiveId" clId="{3A2BE98A-33BF-43E1-BA79-7CC49BF7C67C}" dt="2021-12-07T18:05:16.144" v="5680" actId="1076"/>
          <ac:spMkLst>
            <pc:docMk/>
            <pc:sldMk cId="0" sldId="267"/>
            <ac:spMk id="133" creationId="{00000000-0000-0000-0000-000000000000}"/>
          </ac:spMkLst>
        </pc:spChg>
        <pc:spChg chg="mod">
          <ac:chgData name="Chris Lima" userId="b5ea056ce2397b48" providerId="LiveId" clId="{3A2BE98A-33BF-43E1-BA79-7CC49BF7C67C}" dt="2021-12-07T18:05:13.970" v="5679" actId="1076"/>
          <ac:spMkLst>
            <pc:docMk/>
            <pc:sldMk cId="0" sldId="267"/>
            <ac:spMk id="135" creationId="{00000000-0000-0000-0000-000000000000}"/>
          </ac:spMkLst>
        </pc:spChg>
      </pc:sldChg>
      <pc:sldChg chg="add del modNotesTx">
        <pc:chgData name="Chris Lima" userId="b5ea056ce2397b48" providerId="LiveId" clId="{3A2BE98A-33BF-43E1-BA79-7CC49BF7C67C}" dt="2021-12-02T20:03:02.665" v="5524" actId="47"/>
        <pc:sldMkLst>
          <pc:docMk/>
          <pc:sldMk cId="2664041398" sldId="267"/>
        </pc:sldMkLst>
      </pc:sldChg>
      <pc:sldChg chg="modSp add mod modNotes">
        <pc:chgData name="Chris Lima" userId="b5ea056ce2397b48" providerId="LiveId" clId="{3A2BE98A-33BF-43E1-BA79-7CC49BF7C67C}" dt="2022-01-03T16:34:32.770" v="6419" actId="114"/>
        <pc:sldMkLst>
          <pc:docMk/>
          <pc:sldMk cId="0" sldId="268"/>
        </pc:sldMkLst>
        <pc:spChg chg="mod">
          <ac:chgData name="Chris Lima" userId="b5ea056ce2397b48" providerId="LiveId" clId="{3A2BE98A-33BF-43E1-BA79-7CC49BF7C67C}" dt="2021-12-07T18:05:44.036" v="5685" actId="1076"/>
          <ac:spMkLst>
            <pc:docMk/>
            <pc:sldMk cId="0" sldId="268"/>
            <ac:spMk id="140" creationId="{00000000-0000-0000-0000-000000000000}"/>
          </ac:spMkLst>
        </pc:spChg>
        <pc:spChg chg="mod">
          <ac:chgData name="Chris Lima" userId="b5ea056ce2397b48" providerId="LiveId" clId="{3A2BE98A-33BF-43E1-BA79-7CC49BF7C67C}" dt="2022-01-03T16:34:32.770" v="6419" actId="114"/>
          <ac:spMkLst>
            <pc:docMk/>
            <pc:sldMk cId="0" sldId="268"/>
            <ac:spMk id="142" creationId="{00000000-0000-0000-0000-000000000000}"/>
          </ac:spMkLst>
        </pc:spChg>
      </pc:sldChg>
      <pc:sldChg chg="add del">
        <pc:chgData name="Chris Lima" userId="b5ea056ce2397b48" providerId="LiveId" clId="{3A2BE98A-33BF-43E1-BA79-7CC49BF7C67C}" dt="2021-12-02T20:03:02.665" v="5524" actId="47"/>
        <pc:sldMkLst>
          <pc:docMk/>
          <pc:sldMk cId="3863360610" sldId="268"/>
        </pc:sldMkLst>
      </pc:sldChg>
      <pc:sldChg chg="addSp modSp add modNotes">
        <pc:chgData name="Chris Lima" userId="b5ea056ce2397b48" providerId="LiveId" clId="{3A2BE98A-33BF-43E1-BA79-7CC49BF7C67C}" dt="2021-12-10T17:12:08.746" v="6119"/>
        <pc:sldMkLst>
          <pc:docMk/>
          <pc:sldMk cId="0" sldId="269"/>
        </pc:sldMkLst>
        <pc:spChg chg="add mod">
          <ac:chgData name="Chris Lima" userId="b5ea056ce2397b48" providerId="LiveId" clId="{3A2BE98A-33BF-43E1-BA79-7CC49BF7C67C}" dt="2021-12-10T17:12:08.746" v="6119"/>
          <ac:spMkLst>
            <pc:docMk/>
            <pc:sldMk cId="0" sldId="269"/>
            <ac:spMk id="4" creationId="{A4D49F32-3613-4447-B472-AFD09FFB7910}"/>
          </ac:spMkLst>
        </pc:spChg>
      </pc:sldChg>
      <pc:sldChg chg="add del">
        <pc:chgData name="Chris Lima" userId="b5ea056ce2397b48" providerId="LiveId" clId="{3A2BE98A-33BF-43E1-BA79-7CC49BF7C67C}" dt="2021-12-02T20:03:02.665" v="5524" actId="47"/>
        <pc:sldMkLst>
          <pc:docMk/>
          <pc:sldMk cId="1048788636" sldId="269"/>
        </pc:sldMkLst>
      </pc:sldChg>
      <pc:sldChg chg="addSp modSp add modNotes">
        <pc:chgData name="Chris Lima" userId="b5ea056ce2397b48" providerId="LiveId" clId="{3A2BE98A-33BF-43E1-BA79-7CC49BF7C67C}" dt="2021-12-10T17:12:11.445" v="6120"/>
        <pc:sldMkLst>
          <pc:docMk/>
          <pc:sldMk cId="0" sldId="270"/>
        </pc:sldMkLst>
        <pc:spChg chg="add mod">
          <ac:chgData name="Chris Lima" userId="b5ea056ce2397b48" providerId="LiveId" clId="{3A2BE98A-33BF-43E1-BA79-7CC49BF7C67C}" dt="2021-12-10T17:12:11.445" v="6120"/>
          <ac:spMkLst>
            <pc:docMk/>
            <pc:sldMk cId="0" sldId="270"/>
            <ac:spMk id="4" creationId="{AADB4504-D18F-4A4A-9834-F2A7F17694BF}"/>
          </ac:spMkLst>
        </pc:spChg>
      </pc:sldChg>
      <pc:sldChg chg="add del">
        <pc:chgData name="Chris Lima" userId="b5ea056ce2397b48" providerId="LiveId" clId="{3A2BE98A-33BF-43E1-BA79-7CC49BF7C67C}" dt="2021-12-02T20:03:02.665" v="5524" actId="47"/>
        <pc:sldMkLst>
          <pc:docMk/>
          <pc:sldMk cId="2951379014" sldId="270"/>
        </pc:sldMkLst>
      </pc:sldChg>
      <pc:sldChg chg="addSp modSp add modNotes">
        <pc:chgData name="Chris Lima" userId="b5ea056ce2397b48" providerId="LiveId" clId="{3A2BE98A-33BF-43E1-BA79-7CC49BF7C67C}" dt="2021-12-10T17:12:13.139" v="6121"/>
        <pc:sldMkLst>
          <pc:docMk/>
          <pc:sldMk cId="0" sldId="271"/>
        </pc:sldMkLst>
        <pc:spChg chg="add mod">
          <ac:chgData name="Chris Lima" userId="b5ea056ce2397b48" providerId="LiveId" clId="{3A2BE98A-33BF-43E1-BA79-7CC49BF7C67C}" dt="2021-12-10T17:12:13.139" v="6121"/>
          <ac:spMkLst>
            <pc:docMk/>
            <pc:sldMk cId="0" sldId="271"/>
            <ac:spMk id="4" creationId="{3DDB738F-B101-4AEF-8FCC-5798E3E4461C}"/>
          </ac:spMkLst>
        </pc:spChg>
      </pc:sldChg>
      <pc:sldChg chg="add del">
        <pc:chgData name="Chris Lima" userId="b5ea056ce2397b48" providerId="LiveId" clId="{3A2BE98A-33BF-43E1-BA79-7CC49BF7C67C}" dt="2021-12-02T20:03:02.665" v="5524" actId="47"/>
        <pc:sldMkLst>
          <pc:docMk/>
          <pc:sldMk cId="465080592" sldId="271"/>
        </pc:sldMkLst>
      </pc:sldChg>
      <pc:sldChg chg="modSp add mod modNotes">
        <pc:chgData name="Chris Lima" userId="b5ea056ce2397b48" providerId="LiveId" clId="{3A2BE98A-33BF-43E1-BA79-7CC49BF7C67C}" dt="2021-12-07T18:55:54.098" v="6034" actId="1076"/>
        <pc:sldMkLst>
          <pc:docMk/>
          <pc:sldMk cId="0" sldId="272"/>
        </pc:sldMkLst>
        <pc:spChg chg="mod">
          <ac:chgData name="Chris Lima" userId="b5ea056ce2397b48" providerId="LiveId" clId="{3A2BE98A-33BF-43E1-BA79-7CC49BF7C67C}" dt="2021-12-07T18:55:54.098" v="6034" actId="1076"/>
          <ac:spMkLst>
            <pc:docMk/>
            <pc:sldMk cId="0" sldId="272"/>
            <ac:spMk id="212" creationId="{00000000-0000-0000-0000-000000000000}"/>
          </ac:spMkLst>
        </pc:spChg>
        <pc:spChg chg="mod">
          <ac:chgData name="Chris Lima" userId="b5ea056ce2397b48" providerId="LiveId" clId="{3A2BE98A-33BF-43E1-BA79-7CC49BF7C67C}" dt="2021-12-07T18:04:28.762" v="5672" actId="1076"/>
          <ac:spMkLst>
            <pc:docMk/>
            <pc:sldMk cId="0" sldId="272"/>
            <ac:spMk id="213" creationId="{00000000-0000-0000-0000-000000000000}"/>
          </ac:spMkLst>
        </pc:spChg>
      </pc:sldChg>
      <pc:sldChg chg="add del">
        <pc:chgData name="Chris Lima" userId="b5ea056ce2397b48" providerId="LiveId" clId="{3A2BE98A-33BF-43E1-BA79-7CC49BF7C67C}" dt="2021-12-02T20:03:02.665" v="5524" actId="47"/>
        <pc:sldMkLst>
          <pc:docMk/>
          <pc:sldMk cId="2174200324" sldId="272"/>
        </pc:sldMkLst>
      </pc:sldChg>
      <pc:sldChg chg="modSp add mod modNotes">
        <pc:chgData name="Chris Lima" userId="b5ea056ce2397b48" providerId="LiveId" clId="{3A2BE98A-33BF-43E1-BA79-7CC49BF7C67C}" dt="2021-12-07T18:55:42.668" v="6031" actId="1076"/>
        <pc:sldMkLst>
          <pc:docMk/>
          <pc:sldMk cId="0" sldId="273"/>
        </pc:sldMkLst>
        <pc:spChg chg="mod">
          <ac:chgData name="Chris Lima" userId="b5ea056ce2397b48" providerId="LiveId" clId="{3A2BE98A-33BF-43E1-BA79-7CC49BF7C67C}" dt="2021-12-07T18:55:42.668" v="6031" actId="1076"/>
          <ac:spMkLst>
            <pc:docMk/>
            <pc:sldMk cId="0" sldId="273"/>
            <ac:spMk id="223" creationId="{00000000-0000-0000-0000-000000000000}"/>
          </ac:spMkLst>
        </pc:spChg>
        <pc:spChg chg="mod">
          <ac:chgData name="Chris Lima" userId="b5ea056ce2397b48" providerId="LiveId" clId="{3A2BE98A-33BF-43E1-BA79-7CC49BF7C67C}" dt="2021-12-07T18:04:34.863" v="5673" actId="1076"/>
          <ac:spMkLst>
            <pc:docMk/>
            <pc:sldMk cId="0" sldId="273"/>
            <ac:spMk id="224" creationId="{00000000-0000-0000-0000-000000000000}"/>
          </ac:spMkLst>
        </pc:spChg>
      </pc:sldChg>
      <pc:sldChg chg="add del">
        <pc:chgData name="Chris Lima" userId="b5ea056ce2397b48" providerId="LiveId" clId="{3A2BE98A-33BF-43E1-BA79-7CC49BF7C67C}" dt="2021-12-02T20:03:02.665" v="5524" actId="47"/>
        <pc:sldMkLst>
          <pc:docMk/>
          <pc:sldMk cId="2678279455" sldId="273"/>
        </pc:sldMkLst>
      </pc:sldChg>
      <pc:sldChg chg="modSp add mod modNotes">
        <pc:chgData name="Chris Lima" userId="b5ea056ce2397b48" providerId="LiveId" clId="{3A2BE98A-33BF-43E1-BA79-7CC49BF7C67C}" dt="2021-12-07T18:55:45.951" v="6032" actId="1076"/>
        <pc:sldMkLst>
          <pc:docMk/>
          <pc:sldMk cId="0" sldId="274"/>
        </pc:sldMkLst>
        <pc:spChg chg="mod">
          <ac:chgData name="Chris Lima" userId="b5ea056ce2397b48" providerId="LiveId" clId="{3A2BE98A-33BF-43E1-BA79-7CC49BF7C67C}" dt="2021-12-07T18:55:45.951" v="6032" actId="1076"/>
          <ac:spMkLst>
            <pc:docMk/>
            <pc:sldMk cId="0" sldId="274"/>
            <ac:spMk id="235" creationId="{00000000-0000-0000-0000-000000000000}"/>
          </ac:spMkLst>
        </pc:spChg>
      </pc:sldChg>
      <pc:sldChg chg="add del">
        <pc:chgData name="Chris Lima" userId="b5ea056ce2397b48" providerId="LiveId" clId="{3A2BE98A-33BF-43E1-BA79-7CC49BF7C67C}" dt="2021-12-02T20:03:02.665" v="5524" actId="47"/>
        <pc:sldMkLst>
          <pc:docMk/>
          <pc:sldMk cId="880137674" sldId="274"/>
        </pc:sldMkLst>
      </pc:sldChg>
      <pc:sldChg chg="addSp modSp add mod modNotes modNotesTx">
        <pc:chgData name="Chris Lima" userId="b5ea056ce2397b48" providerId="LiveId" clId="{3A2BE98A-33BF-43E1-BA79-7CC49BF7C67C}" dt="2022-01-03T16:31:02.948" v="6268" actId="20577"/>
        <pc:sldMkLst>
          <pc:docMk/>
          <pc:sldMk cId="0" sldId="275"/>
        </pc:sldMkLst>
        <pc:spChg chg="add mod">
          <ac:chgData name="Chris Lima" userId="b5ea056ce2397b48" providerId="LiveId" clId="{3A2BE98A-33BF-43E1-BA79-7CC49BF7C67C}" dt="2021-12-10T17:12:17.987" v="6124" actId="1035"/>
          <ac:spMkLst>
            <pc:docMk/>
            <pc:sldMk cId="0" sldId="275"/>
            <ac:spMk id="7" creationId="{9E3A29AF-CE97-443A-8D7C-ACEA297B950A}"/>
          </ac:spMkLst>
        </pc:spChg>
      </pc:sldChg>
      <pc:sldChg chg="add del">
        <pc:chgData name="Chris Lima" userId="b5ea056ce2397b48" providerId="LiveId" clId="{3A2BE98A-33BF-43E1-BA79-7CC49BF7C67C}" dt="2021-12-02T20:03:02.665" v="5524" actId="47"/>
        <pc:sldMkLst>
          <pc:docMk/>
          <pc:sldMk cId="1642449743" sldId="275"/>
        </pc:sldMkLst>
      </pc:sldChg>
      <pc:sldChg chg="addSp modSp add modNotes">
        <pc:chgData name="Chris Lima" userId="b5ea056ce2397b48" providerId="LiveId" clId="{3A2BE98A-33BF-43E1-BA79-7CC49BF7C67C}" dt="2021-12-10T17:12:20.516" v="6125"/>
        <pc:sldMkLst>
          <pc:docMk/>
          <pc:sldMk cId="0" sldId="276"/>
        </pc:sldMkLst>
        <pc:spChg chg="add mod">
          <ac:chgData name="Chris Lima" userId="b5ea056ce2397b48" providerId="LiveId" clId="{3A2BE98A-33BF-43E1-BA79-7CC49BF7C67C}" dt="2021-12-10T17:12:20.516" v="6125"/>
          <ac:spMkLst>
            <pc:docMk/>
            <pc:sldMk cId="0" sldId="276"/>
            <ac:spMk id="4" creationId="{B114005C-A974-4F6C-8B7E-673E9BDE065C}"/>
          </ac:spMkLst>
        </pc:spChg>
      </pc:sldChg>
      <pc:sldChg chg="add del">
        <pc:chgData name="Chris Lima" userId="b5ea056ce2397b48" providerId="LiveId" clId="{3A2BE98A-33BF-43E1-BA79-7CC49BF7C67C}" dt="2021-12-02T20:03:02.665" v="5524" actId="47"/>
        <pc:sldMkLst>
          <pc:docMk/>
          <pc:sldMk cId="874473246" sldId="276"/>
        </pc:sldMkLst>
      </pc:sldChg>
      <pc:sldChg chg="addSp modSp add mod modNotes">
        <pc:chgData name="Chris Lima" userId="b5ea056ce2397b48" providerId="LiveId" clId="{3A2BE98A-33BF-43E1-BA79-7CC49BF7C67C}" dt="2022-01-03T16:32:48.448" v="6417" actId="20577"/>
        <pc:sldMkLst>
          <pc:docMk/>
          <pc:sldMk cId="0" sldId="277"/>
        </pc:sldMkLst>
        <pc:spChg chg="add mod">
          <ac:chgData name="Chris Lima" userId="b5ea056ce2397b48" providerId="LiveId" clId="{3A2BE98A-33BF-43E1-BA79-7CC49BF7C67C}" dt="2021-12-10T17:12:22.776" v="6126"/>
          <ac:spMkLst>
            <pc:docMk/>
            <pc:sldMk cId="0" sldId="277"/>
            <ac:spMk id="6" creationId="{04EA15B1-4791-45F0-9AD3-DBDC59FE5B77}"/>
          </ac:spMkLst>
        </pc:spChg>
        <pc:spChg chg="mod">
          <ac:chgData name="Chris Lima" userId="b5ea056ce2397b48" providerId="LiveId" clId="{3A2BE98A-33BF-43E1-BA79-7CC49BF7C67C}" dt="2021-12-07T18:04:42.587" v="5674" actId="1076"/>
          <ac:spMkLst>
            <pc:docMk/>
            <pc:sldMk cId="0" sldId="277"/>
            <ac:spMk id="265" creationId="{00000000-0000-0000-0000-000000000000}"/>
          </ac:spMkLst>
        </pc:spChg>
        <pc:spChg chg="mod">
          <ac:chgData name="Chris Lima" userId="b5ea056ce2397b48" providerId="LiveId" clId="{3A2BE98A-33BF-43E1-BA79-7CC49BF7C67C}" dt="2022-01-03T16:32:48.448" v="6417" actId="20577"/>
          <ac:spMkLst>
            <pc:docMk/>
            <pc:sldMk cId="0" sldId="277"/>
            <ac:spMk id="266" creationId="{00000000-0000-0000-0000-000000000000}"/>
          </ac:spMkLst>
        </pc:spChg>
      </pc:sldChg>
      <pc:sldChg chg="add del">
        <pc:chgData name="Chris Lima" userId="b5ea056ce2397b48" providerId="LiveId" clId="{3A2BE98A-33BF-43E1-BA79-7CC49BF7C67C}" dt="2021-12-02T20:03:02.665" v="5524" actId="47"/>
        <pc:sldMkLst>
          <pc:docMk/>
          <pc:sldMk cId="1955149777" sldId="277"/>
        </pc:sldMkLst>
      </pc:sldChg>
      <pc:sldChg chg="delSp modSp add mod">
        <pc:chgData name="Chris Lima" userId="b5ea056ce2397b48" providerId="LiveId" clId="{3A2BE98A-33BF-43E1-BA79-7CC49BF7C67C}" dt="2021-12-07T18:03:51.973" v="5669" actId="478"/>
        <pc:sldMkLst>
          <pc:docMk/>
          <pc:sldMk cId="1817857866" sldId="278"/>
        </pc:sldMkLst>
        <pc:spChg chg="mod">
          <ac:chgData name="Chris Lima" userId="b5ea056ce2397b48" providerId="LiveId" clId="{3A2BE98A-33BF-43E1-BA79-7CC49BF7C67C}" dt="2021-12-02T17:45:57.677" v="1857" actId="20577"/>
          <ac:spMkLst>
            <pc:docMk/>
            <pc:sldMk cId="1817857866" sldId="278"/>
            <ac:spMk id="2" creationId="{45E62BFC-8AAD-3448-9DD5-08BB16558FBA}"/>
          </ac:spMkLst>
        </pc:spChg>
        <pc:picChg chg="del">
          <ac:chgData name="Chris Lima" userId="b5ea056ce2397b48" providerId="LiveId" clId="{3A2BE98A-33BF-43E1-BA79-7CC49BF7C67C}" dt="2021-12-07T18:03:51.973" v="5669" actId="478"/>
          <ac:picMkLst>
            <pc:docMk/>
            <pc:sldMk cId="1817857866" sldId="278"/>
            <ac:picMk id="7" creationId="{D2BD5DA3-E5FF-EB4C-AB6B-AAFE7164F362}"/>
          </ac:picMkLst>
        </pc:picChg>
        <pc:picChg chg="mod">
          <ac:chgData name="Chris Lima" userId="b5ea056ce2397b48" providerId="LiveId" clId="{3A2BE98A-33BF-43E1-BA79-7CC49BF7C67C}" dt="2021-12-02T17:32:40.997" v="1844" actId="1076"/>
          <ac:picMkLst>
            <pc:docMk/>
            <pc:sldMk cId="1817857866" sldId="278"/>
            <ac:picMk id="11" creationId="{56A9901E-3D52-0649-9068-2EFE7728078B}"/>
          </ac:picMkLst>
        </pc:picChg>
      </pc:sldChg>
      <pc:sldChg chg="addSp delSp modSp add mod modNotesTx">
        <pc:chgData name="Chris Lima" userId="b5ea056ce2397b48" providerId="LiveId" clId="{3A2BE98A-33BF-43E1-BA79-7CC49BF7C67C}" dt="2021-12-02T17:53:25.078" v="2343" actId="20577"/>
        <pc:sldMkLst>
          <pc:docMk/>
          <pc:sldMk cId="3253132936" sldId="279"/>
        </pc:sldMkLst>
        <pc:spChg chg="mod">
          <ac:chgData name="Chris Lima" userId="b5ea056ce2397b48" providerId="LiveId" clId="{3A2BE98A-33BF-43E1-BA79-7CC49BF7C67C}" dt="2021-12-02T17:46:53.078" v="1868" actId="20577"/>
          <ac:spMkLst>
            <pc:docMk/>
            <pc:sldMk cId="3253132936" sldId="279"/>
            <ac:spMk id="2" creationId="{45E62BFC-8AAD-3448-9DD5-08BB16558FBA}"/>
          </ac:spMkLst>
        </pc:spChg>
        <pc:spChg chg="mod">
          <ac:chgData name="Chris Lima" userId="b5ea056ce2397b48" providerId="LiveId" clId="{3A2BE98A-33BF-43E1-BA79-7CC49BF7C67C}" dt="2021-12-02T17:53:25.078" v="2343" actId="20577"/>
          <ac:spMkLst>
            <pc:docMk/>
            <pc:sldMk cId="3253132936" sldId="279"/>
            <ac:spMk id="3" creationId="{1F9E61B4-FFF3-1C4C-8597-91AE35CF6FE0}"/>
          </ac:spMkLst>
        </pc:spChg>
        <pc:picChg chg="del">
          <ac:chgData name="Chris Lima" userId="b5ea056ce2397b48" providerId="LiveId" clId="{3A2BE98A-33BF-43E1-BA79-7CC49BF7C67C}" dt="2021-12-02T17:46:31.280" v="1859" actId="478"/>
          <ac:picMkLst>
            <pc:docMk/>
            <pc:sldMk cId="3253132936" sldId="279"/>
            <ac:picMk id="9" creationId="{C11E5A20-4E99-1944-BC4E-89DAC382BACB}"/>
          </ac:picMkLst>
        </pc:picChg>
        <pc:picChg chg="add mod">
          <ac:chgData name="Chris Lima" userId="b5ea056ce2397b48" providerId="LiveId" clId="{3A2BE98A-33BF-43E1-BA79-7CC49BF7C67C}" dt="2021-12-02T17:53:20.098" v="2338" actId="1076"/>
          <ac:picMkLst>
            <pc:docMk/>
            <pc:sldMk cId="3253132936" sldId="279"/>
            <ac:picMk id="10" creationId="{4B6C8956-37F5-434C-B132-1FD211A728F6}"/>
          </ac:picMkLst>
        </pc:picChg>
      </pc:sldChg>
      <pc:sldChg chg="addSp delSp modSp add mod">
        <pc:chgData name="Chris Lima" userId="b5ea056ce2397b48" providerId="LiveId" clId="{3A2BE98A-33BF-43E1-BA79-7CC49BF7C67C}" dt="2021-12-02T17:53:02.510" v="2321" actId="1076"/>
        <pc:sldMkLst>
          <pc:docMk/>
          <pc:sldMk cId="3538937591" sldId="280"/>
        </pc:sldMkLst>
        <pc:spChg chg="mod">
          <ac:chgData name="Chris Lima" userId="b5ea056ce2397b48" providerId="LiveId" clId="{3A2BE98A-33BF-43E1-BA79-7CC49BF7C67C}" dt="2021-12-02T17:51:47.321" v="2317" actId="207"/>
          <ac:spMkLst>
            <pc:docMk/>
            <pc:sldMk cId="3538937591" sldId="280"/>
            <ac:spMk id="3" creationId="{1F9E61B4-FFF3-1C4C-8597-91AE35CF6FE0}"/>
          </ac:spMkLst>
        </pc:spChg>
        <pc:picChg chg="add mod">
          <ac:chgData name="Chris Lima" userId="b5ea056ce2397b48" providerId="LiveId" clId="{3A2BE98A-33BF-43E1-BA79-7CC49BF7C67C}" dt="2021-12-02T17:53:02.510" v="2321" actId="1076"/>
          <ac:picMkLst>
            <pc:docMk/>
            <pc:sldMk cId="3538937591" sldId="280"/>
            <ac:picMk id="9" creationId="{CE55E59E-328C-42A7-86B0-91DC53F44C03}"/>
          </ac:picMkLst>
        </pc:picChg>
        <pc:picChg chg="del">
          <ac:chgData name="Chris Lima" userId="b5ea056ce2397b48" providerId="LiveId" clId="{3A2BE98A-33BF-43E1-BA79-7CC49BF7C67C}" dt="2021-12-02T17:50:21.435" v="2153" actId="478"/>
          <ac:picMkLst>
            <pc:docMk/>
            <pc:sldMk cId="3538937591" sldId="280"/>
            <ac:picMk id="10" creationId="{4B6C8956-37F5-434C-B132-1FD211A728F6}"/>
          </ac:picMkLst>
        </pc:picChg>
      </pc:sldChg>
      <pc:sldChg chg="addSp delSp modSp add mod">
        <pc:chgData name="Chris Lima" userId="b5ea056ce2397b48" providerId="LiveId" clId="{3A2BE98A-33BF-43E1-BA79-7CC49BF7C67C}" dt="2021-12-02T17:55:28.459" v="2457" actId="22"/>
        <pc:sldMkLst>
          <pc:docMk/>
          <pc:sldMk cId="3137207462" sldId="281"/>
        </pc:sldMkLst>
        <pc:spChg chg="mod">
          <ac:chgData name="Chris Lima" userId="b5ea056ce2397b48" providerId="LiveId" clId="{3A2BE98A-33BF-43E1-BA79-7CC49BF7C67C}" dt="2021-12-02T17:55:00.937" v="2452" actId="20577"/>
          <ac:spMkLst>
            <pc:docMk/>
            <pc:sldMk cId="3137207462" sldId="281"/>
            <ac:spMk id="3" creationId="{1F9E61B4-FFF3-1C4C-8597-91AE35CF6FE0}"/>
          </ac:spMkLst>
        </pc:spChg>
        <pc:picChg chg="del">
          <ac:chgData name="Chris Lima" userId="b5ea056ce2397b48" providerId="LiveId" clId="{3A2BE98A-33BF-43E1-BA79-7CC49BF7C67C}" dt="2021-12-02T17:53:53.151" v="2345" actId="478"/>
          <ac:picMkLst>
            <pc:docMk/>
            <pc:sldMk cId="3137207462" sldId="281"/>
            <ac:picMk id="9" creationId="{CE55E59E-328C-42A7-86B0-91DC53F44C03}"/>
          </ac:picMkLst>
        </pc:picChg>
        <pc:picChg chg="add mod">
          <ac:chgData name="Chris Lima" userId="b5ea056ce2397b48" providerId="LiveId" clId="{3A2BE98A-33BF-43E1-BA79-7CC49BF7C67C}" dt="2021-12-02T17:55:05.866" v="2455" actId="1076"/>
          <ac:picMkLst>
            <pc:docMk/>
            <pc:sldMk cId="3137207462" sldId="281"/>
            <ac:picMk id="10" creationId="{347A2921-3512-42E9-8502-9E7A73DCA0CB}"/>
          </ac:picMkLst>
        </pc:picChg>
        <pc:picChg chg="add del">
          <ac:chgData name="Chris Lima" userId="b5ea056ce2397b48" providerId="LiveId" clId="{3A2BE98A-33BF-43E1-BA79-7CC49BF7C67C}" dt="2021-12-02T17:55:28.459" v="2457" actId="22"/>
          <ac:picMkLst>
            <pc:docMk/>
            <pc:sldMk cId="3137207462" sldId="281"/>
            <ac:picMk id="12" creationId="{0B20678E-9B87-431E-B699-DC0CA2D02C39}"/>
          </ac:picMkLst>
        </pc:picChg>
      </pc:sldChg>
      <pc:sldChg chg="modSp add mod">
        <pc:chgData name="Chris Lima" userId="b5ea056ce2397b48" providerId="LiveId" clId="{3A2BE98A-33BF-43E1-BA79-7CC49BF7C67C}" dt="2021-12-02T18:03:57.181" v="2731" actId="20577"/>
        <pc:sldMkLst>
          <pc:docMk/>
          <pc:sldMk cId="1984299358" sldId="282"/>
        </pc:sldMkLst>
        <pc:spChg chg="mod">
          <ac:chgData name="Chris Lima" userId="b5ea056ce2397b48" providerId="LiveId" clId="{3A2BE98A-33BF-43E1-BA79-7CC49BF7C67C}" dt="2021-12-02T18:03:57.181" v="2731" actId="20577"/>
          <ac:spMkLst>
            <pc:docMk/>
            <pc:sldMk cId="1984299358" sldId="282"/>
            <ac:spMk id="3" creationId="{1F9E61B4-FFF3-1C4C-8597-91AE35CF6FE0}"/>
          </ac:spMkLst>
        </pc:spChg>
        <pc:picChg chg="mod">
          <ac:chgData name="Chris Lima" userId="b5ea056ce2397b48" providerId="LiveId" clId="{3A2BE98A-33BF-43E1-BA79-7CC49BF7C67C}" dt="2021-12-02T18:03:14.190" v="2680" actId="1076"/>
          <ac:picMkLst>
            <pc:docMk/>
            <pc:sldMk cId="1984299358" sldId="282"/>
            <ac:picMk id="10" creationId="{347A2921-3512-42E9-8502-9E7A73DCA0CB}"/>
          </ac:picMkLst>
        </pc:picChg>
      </pc:sldChg>
      <pc:sldChg chg="addSp delSp modSp add mod">
        <pc:chgData name="Chris Lima" userId="b5ea056ce2397b48" providerId="LiveId" clId="{3A2BE98A-33BF-43E1-BA79-7CC49BF7C67C}" dt="2021-12-02T18:06:34.079" v="2937" actId="1076"/>
        <pc:sldMkLst>
          <pc:docMk/>
          <pc:sldMk cId="1947730679" sldId="283"/>
        </pc:sldMkLst>
        <pc:spChg chg="mod">
          <ac:chgData name="Chris Lima" userId="b5ea056ce2397b48" providerId="LiveId" clId="{3A2BE98A-33BF-43E1-BA79-7CC49BF7C67C}" dt="2021-12-02T18:06:11.878" v="2932" actId="20577"/>
          <ac:spMkLst>
            <pc:docMk/>
            <pc:sldMk cId="1947730679" sldId="283"/>
            <ac:spMk id="3" creationId="{1F9E61B4-FFF3-1C4C-8597-91AE35CF6FE0}"/>
          </ac:spMkLst>
        </pc:spChg>
        <pc:picChg chg="add mod">
          <ac:chgData name="Chris Lima" userId="b5ea056ce2397b48" providerId="LiveId" clId="{3A2BE98A-33BF-43E1-BA79-7CC49BF7C67C}" dt="2021-12-02T18:06:34.079" v="2937" actId="1076"/>
          <ac:picMkLst>
            <pc:docMk/>
            <pc:sldMk cId="1947730679" sldId="283"/>
            <ac:picMk id="9" creationId="{9A726A1E-C703-428A-A53B-5911AA5A7B22}"/>
          </ac:picMkLst>
        </pc:picChg>
        <pc:picChg chg="del">
          <ac:chgData name="Chris Lima" userId="b5ea056ce2397b48" providerId="LiveId" clId="{3A2BE98A-33BF-43E1-BA79-7CC49BF7C67C}" dt="2021-12-02T18:06:27.953" v="2933" actId="478"/>
          <ac:picMkLst>
            <pc:docMk/>
            <pc:sldMk cId="1947730679" sldId="283"/>
            <ac:picMk id="10" creationId="{347A2921-3512-42E9-8502-9E7A73DCA0CB}"/>
          </ac:picMkLst>
        </pc:picChg>
      </pc:sldChg>
      <pc:sldChg chg="modSp add mod">
        <pc:chgData name="Chris Lima" userId="b5ea056ce2397b48" providerId="LiveId" clId="{3A2BE98A-33BF-43E1-BA79-7CC49BF7C67C}" dt="2021-12-02T18:35:16.378" v="3546" actId="15"/>
        <pc:sldMkLst>
          <pc:docMk/>
          <pc:sldMk cId="1425258157" sldId="284"/>
        </pc:sldMkLst>
        <pc:spChg chg="mod">
          <ac:chgData name="Chris Lima" userId="b5ea056ce2397b48" providerId="LiveId" clId="{3A2BE98A-33BF-43E1-BA79-7CC49BF7C67C}" dt="2021-12-02T18:35:16.378" v="3546" actId="15"/>
          <ac:spMkLst>
            <pc:docMk/>
            <pc:sldMk cId="1425258157" sldId="284"/>
            <ac:spMk id="3" creationId="{1F9E61B4-FFF3-1C4C-8597-91AE35CF6FE0}"/>
          </ac:spMkLst>
        </pc:spChg>
        <pc:picChg chg="mod">
          <ac:chgData name="Chris Lima" userId="b5ea056ce2397b48" providerId="LiveId" clId="{3A2BE98A-33BF-43E1-BA79-7CC49BF7C67C}" dt="2021-12-02T18:10:41.538" v="3209" actId="1076"/>
          <ac:picMkLst>
            <pc:docMk/>
            <pc:sldMk cId="1425258157" sldId="284"/>
            <ac:picMk id="9" creationId="{9A726A1E-C703-428A-A53B-5911AA5A7B22}"/>
          </ac:picMkLst>
        </pc:picChg>
      </pc:sldChg>
      <pc:sldChg chg="addSp delSp modSp add mod modNotesTx">
        <pc:chgData name="Chris Lima" userId="b5ea056ce2397b48" providerId="LiveId" clId="{3A2BE98A-33BF-43E1-BA79-7CC49BF7C67C}" dt="2021-12-02T18:16:40.448" v="3316" actId="1076"/>
        <pc:sldMkLst>
          <pc:docMk/>
          <pc:sldMk cId="1020383748" sldId="285"/>
        </pc:sldMkLst>
        <pc:spChg chg="del mod">
          <ac:chgData name="Chris Lima" userId="b5ea056ce2397b48" providerId="LiveId" clId="{3A2BE98A-33BF-43E1-BA79-7CC49BF7C67C}" dt="2021-12-02T18:16:31.845" v="3313" actId="478"/>
          <ac:spMkLst>
            <pc:docMk/>
            <pc:sldMk cId="1020383748" sldId="285"/>
            <ac:spMk id="2" creationId="{45E62BFC-8AAD-3448-9DD5-08BB16558FBA}"/>
          </ac:spMkLst>
        </pc:spChg>
        <pc:spChg chg="del mod">
          <ac:chgData name="Chris Lima" userId="b5ea056ce2397b48" providerId="LiveId" clId="{3A2BE98A-33BF-43E1-BA79-7CC49BF7C67C}" dt="2021-12-02T18:16:17.253" v="3296" actId="478"/>
          <ac:spMkLst>
            <pc:docMk/>
            <pc:sldMk cId="1020383748" sldId="285"/>
            <ac:spMk id="3" creationId="{1F9E61B4-FFF3-1C4C-8597-91AE35CF6FE0}"/>
          </ac:spMkLst>
        </pc:spChg>
        <pc:picChg chg="del">
          <ac:chgData name="Chris Lima" userId="b5ea056ce2397b48" providerId="LiveId" clId="{3A2BE98A-33BF-43E1-BA79-7CC49BF7C67C}" dt="2021-12-02T18:15:25.500" v="3290" actId="478"/>
          <ac:picMkLst>
            <pc:docMk/>
            <pc:sldMk cId="1020383748" sldId="285"/>
            <ac:picMk id="9" creationId="{9A726A1E-C703-428A-A53B-5911AA5A7B22}"/>
          </ac:picMkLst>
        </pc:picChg>
        <pc:picChg chg="add mod">
          <ac:chgData name="Chris Lima" userId="b5ea056ce2397b48" providerId="LiveId" clId="{3A2BE98A-33BF-43E1-BA79-7CC49BF7C67C}" dt="2021-12-02T18:16:40.448" v="3316" actId="1076"/>
          <ac:picMkLst>
            <pc:docMk/>
            <pc:sldMk cId="1020383748" sldId="285"/>
            <ac:picMk id="10" creationId="{CF8C6A80-344D-455C-8814-E185A1399817}"/>
          </ac:picMkLst>
        </pc:picChg>
      </pc:sldChg>
      <pc:sldChg chg="modSp add mod modNotes">
        <pc:chgData name="Chris Lima" userId="b5ea056ce2397b48" providerId="LiveId" clId="{3A2BE98A-33BF-43E1-BA79-7CC49BF7C67C}" dt="2022-01-04T15:02:28.559" v="10963" actId="20577"/>
        <pc:sldMkLst>
          <pc:docMk/>
          <pc:sldMk cId="0" sldId="286"/>
        </pc:sldMkLst>
        <pc:spChg chg="mod">
          <ac:chgData name="Chris Lima" userId="b5ea056ce2397b48" providerId="LiveId" clId="{3A2BE98A-33BF-43E1-BA79-7CC49BF7C67C}" dt="2022-01-04T15:02:28.559" v="10963" actId="20577"/>
          <ac:spMkLst>
            <pc:docMk/>
            <pc:sldMk cId="0" sldId="286"/>
            <ac:spMk id="276" creationId="{00000000-0000-0000-0000-000000000000}"/>
          </ac:spMkLst>
        </pc:spChg>
        <pc:spChg chg="mod">
          <ac:chgData name="Chris Lima" userId="b5ea056ce2397b48" providerId="LiveId" clId="{3A2BE98A-33BF-43E1-BA79-7CC49BF7C67C}" dt="2021-12-07T18:52:48.685" v="6016" actId="1076"/>
          <ac:spMkLst>
            <pc:docMk/>
            <pc:sldMk cId="0" sldId="286"/>
            <ac:spMk id="277" creationId="{00000000-0000-0000-0000-000000000000}"/>
          </ac:spMkLst>
        </pc:spChg>
        <pc:spChg chg="mod">
          <ac:chgData name="Chris Lima" userId="b5ea056ce2397b48" providerId="LiveId" clId="{3A2BE98A-33BF-43E1-BA79-7CC49BF7C67C}" dt="2021-12-07T18:08:32.127" v="5712" actId="1076"/>
          <ac:spMkLst>
            <pc:docMk/>
            <pc:sldMk cId="0" sldId="286"/>
            <ac:spMk id="278" creationId="{00000000-0000-0000-0000-000000000000}"/>
          </ac:spMkLst>
        </pc:spChg>
      </pc:sldChg>
      <pc:sldChg chg="delSp modSp add del mod">
        <pc:chgData name="Chris Lima" userId="b5ea056ce2397b48" providerId="LiveId" clId="{3A2BE98A-33BF-43E1-BA79-7CC49BF7C67C}" dt="2021-12-02T18:57:33.032" v="3906" actId="2696"/>
        <pc:sldMkLst>
          <pc:docMk/>
          <pc:sldMk cId="2472212491" sldId="286"/>
        </pc:sldMkLst>
        <pc:spChg chg="mod">
          <ac:chgData name="Chris Lima" userId="b5ea056ce2397b48" providerId="LiveId" clId="{3A2BE98A-33BF-43E1-BA79-7CC49BF7C67C}" dt="2021-12-02T18:56:41.844" v="3890" actId="20577"/>
          <ac:spMkLst>
            <pc:docMk/>
            <pc:sldMk cId="2472212491" sldId="286"/>
            <ac:spMk id="3" creationId="{1F9E61B4-FFF3-1C4C-8597-91AE35CF6FE0}"/>
          </ac:spMkLst>
        </pc:spChg>
        <pc:picChg chg="del">
          <ac:chgData name="Chris Lima" userId="b5ea056ce2397b48" providerId="LiveId" clId="{3A2BE98A-33BF-43E1-BA79-7CC49BF7C67C}" dt="2021-12-02T18:18:16.916" v="3418" actId="478"/>
          <ac:picMkLst>
            <pc:docMk/>
            <pc:sldMk cId="2472212491" sldId="286"/>
            <ac:picMk id="9" creationId="{9A726A1E-C703-428A-A53B-5911AA5A7B22}"/>
          </ac:picMkLst>
        </pc:picChg>
      </pc:sldChg>
      <pc:sldChg chg="addSp modSp add mod">
        <pc:chgData name="Chris Lima" userId="b5ea056ce2397b48" providerId="LiveId" clId="{3A2BE98A-33BF-43E1-BA79-7CC49BF7C67C}" dt="2021-12-02T18:49:35.609" v="3684" actId="207"/>
        <pc:sldMkLst>
          <pc:docMk/>
          <pc:sldMk cId="778393079" sldId="287"/>
        </pc:sldMkLst>
        <pc:spChg chg="add mod">
          <ac:chgData name="Chris Lima" userId="b5ea056ce2397b48" providerId="LiveId" clId="{3A2BE98A-33BF-43E1-BA79-7CC49BF7C67C}" dt="2021-12-02T18:49:35.609" v="3684" actId="207"/>
          <ac:spMkLst>
            <pc:docMk/>
            <pc:sldMk cId="778393079" sldId="287"/>
            <ac:spMk id="2" creationId="{F0CA34C3-8205-4E43-AC04-CECC87C99ADC}"/>
          </ac:spMkLst>
        </pc:spChg>
        <pc:picChg chg="mod">
          <ac:chgData name="Chris Lima" userId="b5ea056ce2397b48" providerId="LiveId" clId="{3A2BE98A-33BF-43E1-BA79-7CC49BF7C67C}" dt="2021-12-02T18:46:07.765" v="3645" actId="1076"/>
          <ac:picMkLst>
            <pc:docMk/>
            <pc:sldMk cId="778393079" sldId="287"/>
            <ac:picMk id="10" creationId="{CF8C6A80-344D-455C-8814-E185A1399817}"/>
          </ac:picMkLst>
        </pc:picChg>
      </pc:sldChg>
      <pc:sldChg chg="addSp delSp modSp add mod modNotesTx">
        <pc:chgData name="Chris Lima" userId="b5ea056ce2397b48" providerId="LiveId" clId="{3A2BE98A-33BF-43E1-BA79-7CC49BF7C67C}" dt="2021-12-02T18:56:14.168" v="3877" actId="14100"/>
        <pc:sldMkLst>
          <pc:docMk/>
          <pc:sldMk cId="1774038830" sldId="288"/>
        </pc:sldMkLst>
        <pc:spChg chg="del mod">
          <ac:chgData name="Chris Lima" userId="b5ea056ce2397b48" providerId="LiveId" clId="{3A2BE98A-33BF-43E1-BA79-7CC49BF7C67C}" dt="2021-12-02T18:47:21.535" v="3659"/>
          <ac:spMkLst>
            <pc:docMk/>
            <pc:sldMk cId="1774038830" sldId="288"/>
            <ac:spMk id="2" creationId="{F0CA34C3-8205-4E43-AC04-CECC87C99ADC}"/>
          </ac:spMkLst>
        </pc:spChg>
        <pc:spChg chg="add mod">
          <ac:chgData name="Chris Lima" userId="b5ea056ce2397b48" providerId="LiveId" clId="{3A2BE98A-33BF-43E1-BA79-7CC49BF7C67C}" dt="2021-12-02T18:56:14.168" v="3877" actId="14100"/>
          <ac:spMkLst>
            <pc:docMk/>
            <pc:sldMk cId="1774038830" sldId="288"/>
            <ac:spMk id="9" creationId="{CDE3F05C-FE6A-45C0-AA56-5000E49DCA0A}"/>
          </ac:spMkLst>
        </pc:spChg>
        <pc:picChg chg="add mod">
          <ac:chgData name="Chris Lima" userId="b5ea056ce2397b48" providerId="LiveId" clId="{3A2BE98A-33BF-43E1-BA79-7CC49BF7C67C}" dt="2021-12-02T18:47:32.635" v="3663" actId="1076"/>
          <ac:picMkLst>
            <pc:docMk/>
            <pc:sldMk cId="1774038830" sldId="288"/>
            <ac:picMk id="5" creationId="{10FC3924-5CDE-4F3D-976E-768B1C0F18A0}"/>
          </ac:picMkLst>
        </pc:picChg>
        <pc:picChg chg="del">
          <ac:chgData name="Chris Lima" userId="b5ea056ce2397b48" providerId="LiveId" clId="{3A2BE98A-33BF-43E1-BA79-7CC49BF7C67C}" dt="2021-12-02T18:47:27.824" v="3661" actId="478"/>
          <ac:picMkLst>
            <pc:docMk/>
            <pc:sldMk cId="1774038830" sldId="288"/>
            <ac:picMk id="10" creationId="{CF8C6A80-344D-455C-8814-E185A1399817}"/>
          </ac:picMkLst>
        </pc:picChg>
      </pc:sldChg>
      <pc:sldChg chg="addSp delSp modSp add mod">
        <pc:chgData name="Chris Lima" userId="b5ea056ce2397b48" providerId="LiveId" clId="{3A2BE98A-33BF-43E1-BA79-7CC49BF7C67C}" dt="2021-12-02T18:56:24.976" v="3878"/>
        <pc:sldMkLst>
          <pc:docMk/>
          <pc:sldMk cId="1973548880" sldId="289"/>
        </pc:sldMkLst>
        <pc:spChg chg="add mod">
          <ac:chgData name="Chris Lima" userId="b5ea056ce2397b48" providerId="LiveId" clId="{3A2BE98A-33BF-43E1-BA79-7CC49BF7C67C}" dt="2021-12-02T18:56:24.976" v="3878"/>
          <ac:spMkLst>
            <pc:docMk/>
            <pc:sldMk cId="1973548880" sldId="289"/>
            <ac:spMk id="11" creationId="{CBE300D2-6ADD-4003-A9A7-02DD507D12FF}"/>
          </ac:spMkLst>
        </pc:spChg>
        <pc:picChg chg="add del mod">
          <ac:chgData name="Chris Lima" userId="b5ea056ce2397b48" providerId="LiveId" clId="{3A2BE98A-33BF-43E1-BA79-7CC49BF7C67C}" dt="2021-12-02T18:48:56.010" v="3676" actId="478"/>
          <ac:picMkLst>
            <pc:docMk/>
            <pc:sldMk cId="1973548880" sldId="289"/>
            <ac:picMk id="3" creationId="{96787252-9158-4B23-A0DD-CDEE32502D5D}"/>
          </ac:picMkLst>
        </pc:picChg>
        <pc:picChg chg="del">
          <ac:chgData name="Chris Lima" userId="b5ea056ce2397b48" providerId="LiveId" clId="{3A2BE98A-33BF-43E1-BA79-7CC49BF7C67C}" dt="2021-12-02T18:48:26.792" v="3670" actId="478"/>
          <ac:picMkLst>
            <pc:docMk/>
            <pc:sldMk cId="1973548880" sldId="289"/>
            <ac:picMk id="5" creationId="{10FC3924-5CDE-4F3D-976E-768B1C0F18A0}"/>
          </ac:picMkLst>
        </pc:picChg>
        <pc:picChg chg="add mod">
          <ac:chgData name="Chris Lima" userId="b5ea056ce2397b48" providerId="LiveId" clId="{3A2BE98A-33BF-43E1-BA79-7CC49BF7C67C}" dt="2021-12-02T18:49:10.323" v="3683" actId="1076"/>
          <ac:picMkLst>
            <pc:docMk/>
            <pc:sldMk cId="1973548880" sldId="289"/>
            <ac:picMk id="10" creationId="{4248DE07-F4A2-4B9C-8959-125582759C55}"/>
          </ac:picMkLst>
        </pc:picChg>
      </pc:sldChg>
      <pc:sldChg chg="modSp add mod">
        <pc:chgData name="Chris Lima" userId="b5ea056ce2397b48" providerId="LiveId" clId="{3A2BE98A-33BF-43E1-BA79-7CC49BF7C67C}" dt="2021-12-02T19:10:36.027" v="4286" actId="207"/>
        <pc:sldMkLst>
          <pc:docMk/>
          <pc:sldMk cId="1002447388" sldId="290"/>
        </pc:sldMkLst>
        <pc:spChg chg="mod">
          <ac:chgData name="Chris Lima" userId="b5ea056ce2397b48" providerId="LiveId" clId="{3A2BE98A-33BF-43E1-BA79-7CC49BF7C67C}" dt="2021-12-02T19:10:36.027" v="4286" actId="207"/>
          <ac:spMkLst>
            <pc:docMk/>
            <pc:sldMk cId="1002447388" sldId="290"/>
            <ac:spMk id="2" creationId="{F0CA34C3-8205-4E43-AC04-CECC87C99ADC}"/>
          </ac:spMkLst>
        </pc:spChg>
      </pc:sldChg>
      <pc:sldChg chg="modSp add mod modNotes">
        <pc:chgData name="Chris Lima" userId="b5ea056ce2397b48" providerId="LiveId" clId="{3A2BE98A-33BF-43E1-BA79-7CC49BF7C67C}" dt="2021-12-07T18:14:22.695" v="5745" actId="207"/>
        <pc:sldMkLst>
          <pc:docMk/>
          <pc:sldMk cId="0" sldId="291"/>
        </pc:sldMkLst>
        <pc:spChg chg="mod">
          <ac:chgData name="Chris Lima" userId="b5ea056ce2397b48" providerId="LiveId" clId="{3A2BE98A-33BF-43E1-BA79-7CC49BF7C67C}" dt="2021-12-07T18:14:06.586" v="5743" actId="1076"/>
          <ac:spMkLst>
            <pc:docMk/>
            <pc:sldMk cId="0" sldId="291"/>
            <ac:spMk id="313" creationId="{00000000-0000-0000-0000-000000000000}"/>
          </ac:spMkLst>
        </pc:spChg>
        <pc:spChg chg="mod">
          <ac:chgData name="Chris Lima" userId="b5ea056ce2397b48" providerId="LiveId" clId="{3A2BE98A-33BF-43E1-BA79-7CC49BF7C67C}" dt="2021-12-07T18:14:22.695" v="5745" actId="207"/>
          <ac:spMkLst>
            <pc:docMk/>
            <pc:sldMk cId="0" sldId="291"/>
            <ac:spMk id="315" creationId="{00000000-0000-0000-0000-000000000000}"/>
          </ac:spMkLst>
        </pc:spChg>
      </pc:sldChg>
      <pc:sldChg chg="add del">
        <pc:chgData name="Chris Lima" userId="b5ea056ce2397b48" providerId="LiveId" clId="{3A2BE98A-33BF-43E1-BA79-7CC49BF7C67C}" dt="2021-12-02T18:55:12.782" v="3820" actId="47"/>
        <pc:sldMkLst>
          <pc:docMk/>
          <pc:sldMk cId="388195241" sldId="291"/>
        </pc:sldMkLst>
      </pc:sldChg>
      <pc:sldChg chg="modSp add mod ord">
        <pc:chgData name="Chris Lima" userId="b5ea056ce2397b48" providerId="LiveId" clId="{3A2BE98A-33BF-43E1-BA79-7CC49BF7C67C}" dt="2021-12-02T18:58:39.423" v="3953" actId="20577"/>
        <pc:sldMkLst>
          <pc:docMk/>
          <pc:sldMk cId="1471145228" sldId="292"/>
        </pc:sldMkLst>
        <pc:spChg chg="mod">
          <ac:chgData name="Chris Lima" userId="b5ea056ce2397b48" providerId="LiveId" clId="{3A2BE98A-33BF-43E1-BA79-7CC49BF7C67C}" dt="2021-12-02T18:58:39.423" v="3953" actId="20577"/>
          <ac:spMkLst>
            <pc:docMk/>
            <pc:sldMk cId="1471145228" sldId="292"/>
            <ac:spMk id="2" creationId="{F0CA34C3-8205-4E43-AC04-CECC87C99ADC}"/>
          </ac:spMkLst>
        </pc:spChg>
        <pc:picChg chg="mod">
          <ac:chgData name="Chris Lima" userId="b5ea056ce2397b48" providerId="LiveId" clId="{3A2BE98A-33BF-43E1-BA79-7CC49BF7C67C}" dt="2021-12-02T18:58:15.738" v="3931" actId="14100"/>
          <ac:picMkLst>
            <pc:docMk/>
            <pc:sldMk cId="1471145228" sldId="292"/>
            <ac:picMk id="10" creationId="{CF8C6A80-344D-455C-8814-E185A1399817}"/>
          </ac:picMkLst>
        </pc:picChg>
      </pc:sldChg>
      <pc:sldChg chg="add del">
        <pc:chgData name="Chris Lima" userId="b5ea056ce2397b48" providerId="LiveId" clId="{3A2BE98A-33BF-43E1-BA79-7CC49BF7C67C}" dt="2021-12-02T18:56:59.832" v="3892" actId="47"/>
        <pc:sldMkLst>
          <pc:docMk/>
          <pc:sldMk cId="508836130" sldId="293"/>
        </pc:sldMkLst>
      </pc:sldChg>
      <pc:sldChg chg="addSp delSp modSp add mod modNotesTx">
        <pc:chgData name="Chris Lima" userId="b5ea056ce2397b48" providerId="LiveId" clId="{3A2BE98A-33BF-43E1-BA79-7CC49BF7C67C}" dt="2022-01-03T16:23:24.861" v="6143" actId="20577"/>
        <pc:sldMkLst>
          <pc:docMk/>
          <pc:sldMk cId="2145282594" sldId="293"/>
        </pc:sldMkLst>
        <pc:spChg chg="del">
          <ac:chgData name="Chris Lima" userId="b5ea056ce2397b48" providerId="LiveId" clId="{3A2BE98A-33BF-43E1-BA79-7CC49BF7C67C}" dt="2021-12-02T19:02:18.533" v="4151" actId="478"/>
          <ac:spMkLst>
            <pc:docMk/>
            <pc:sldMk cId="2145282594" sldId="293"/>
            <ac:spMk id="2" creationId="{45E62BFC-8AAD-3448-9DD5-08BB16558FBA}"/>
          </ac:spMkLst>
        </pc:spChg>
        <pc:spChg chg="mod">
          <ac:chgData name="Chris Lima" userId="b5ea056ce2397b48" providerId="LiveId" clId="{3A2BE98A-33BF-43E1-BA79-7CC49BF7C67C}" dt="2021-12-02T19:02:42.910" v="4164" actId="20577"/>
          <ac:spMkLst>
            <pc:docMk/>
            <pc:sldMk cId="2145282594" sldId="293"/>
            <ac:spMk id="3" creationId="{1F9E61B4-FFF3-1C4C-8597-91AE35CF6FE0}"/>
          </ac:spMkLst>
        </pc:spChg>
        <pc:spChg chg="mod">
          <ac:chgData name="Chris Lima" userId="b5ea056ce2397b48" providerId="LiveId" clId="{3A2BE98A-33BF-43E1-BA79-7CC49BF7C67C}" dt="2021-12-07T18:56:38.188" v="6038" actId="1076"/>
          <ac:spMkLst>
            <pc:docMk/>
            <pc:sldMk cId="2145282594" sldId="293"/>
            <ac:spMk id="4" creationId="{0AEDA80F-9BF7-684D-A076-AB9FD548A2CE}"/>
          </ac:spMkLst>
        </pc:spChg>
        <pc:spChg chg="add del mod">
          <ac:chgData name="Chris Lima" userId="b5ea056ce2397b48" providerId="LiveId" clId="{3A2BE98A-33BF-43E1-BA79-7CC49BF7C67C}" dt="2021-12-02T19:02:29.542" v="4155" actId="478"/>
          <ac:spMkLst>
            <pc:docMk/>
            <pc:sldMk cId="2145282594" sldId="293"/>
            <ac:spMk id="12" creationId="{31859667-3A24-4F81-9CCF-320144359E0D}"/>
          </ac:spMkLst>
        </pc:spChg>
        <pc:picChg chg="del">
          <ac:chgData name="Chris Lima" userId="b5ea056ce2397b48" providerId="LiveId" clId="{3A2BE98A-33BF-43E1-BA79-7CC49BF7C67C}" dt="2021-12-02T19:01:07.859" v="4147" actId="478"/>
          <ac:picMkLst>
            <pc:docMk/>
            <pc:sldMk cId="2145282594" sldId="293"/>
            <ac:picMk id="9" creationId="{C11E5A20-4E99-1944-BC4E-89DAC382BACB}"/>
          </ac:picMkLst>
        </pc:picChg>
        <pc:picChg chg="add mod">
          <ac:chgData name="Chris Lima" userId="b5ea056ce2397b48" providerId="LiveId" clId="{3A2BE98A-33BF-43E1-BA79-7CC49BF7C67C}" dt="2021-12-02T19:02:51.015" v="4167" actId="1076"/>
          <ac:picMkLst>
            <pc:docMk/>
            <pc:sldMk cId="2145282594" sldId="293"/>
            <ac:picMk id="10" creationId="{83345B61-4AD9-4471-AD3F-DA399F3EA0CB}"/>
          </ac:picMkLst>
        </pc:picChg>
      </pc:sldChg>
      <pc:sldChg chg="modSp add mod">
        <pc:chgData name="Chris Lima" userId="b5ea056ce2397b48" providerId="LiveId" clId="{3A2BE98A-33BF-43E1-BA79-7CC49BF7C67C}" dt="2021-12-07T18:56:44.195" v="6040" actId="1076"/>
        <pc:sldMkLst>
          <pc:docMk/>
          <pc:sldMk cId="1126864173" sldId="294"/>
        </pc:sldMkLst>
        <pc:spChg chg="mod">
          <ac:chgData name="Chris Lima" userId="b5ea056ce2397b48" providerId="LiveId" clId="{3A2BE98A-33BF-43E1-BA79-7CC49BF7C67C}" dt="2021-12-02T19:05:36.290" v="4252" actId="20577"/>
          <ac:spMkLst>
            <pc:docMk/>
            <pc:sldMk cId="1126864173" sldId="294"/>
            <ac:spMk id="2" creationId="{F0CA34C3-8205-4E43-AC04-CECC87C99ADC}"/>
          </ac:spMkLst>
        </pc:spChg>
        <pc:spChg chg="mod">
          <ac:chgData name="Chris Lima" userId="b5ea056ce2397b48" providerId="LiveId" clId="{3A2BE98A-33BF-43E1-BA79-7CC49BF7C67C}" dt="2021-12-07T18:56:44.195" v="6040" actId="1076"/>
          <ac:spMkLst>
            <pc:docMk/>
            <pc:sldMk cId="1126864173" sldId="294"/>
            <ac:spMk id="4" creationId="{0AEDA80F-9BF7-684D-A076-AB9FD548A2CE}"/>
          </ac:spMkLst>
        </pc:spChg>
      </pc:sldChg>
      <pc:sldChg chg="modSp add mod modNotesTx">
        <pc:chgData name="Chris Lima" userId="b5ea056ce2397b48" providerId="LiveId" clId="{3A2BE98A-33BF-43E1-BA79-7CC49BF7C67C}" dt="2022-01-03T16:24:09.433" v="6149" actId="20577"/>
        <pc:sldMkLst>
          <pc:docMk/>
          <pc:sldMk cId="1591757831" sldId="295"/>
        </pc:sldMkLst>
        <pc:spChg chg="mod">
          <ac:chgData name="Chris Lima" userId="b5ea056ce2397b48" providerId="LiveId" clId="{3A2BE98A-33BF-43E1-BA79-7CC49BF7C67C}" dt="2022-01-03T16:24:09.433" v="6149" actId="20577"/>
          <ac:spMkLst>
            <pc:docMk/>
            <pc:sldMk cId="1591757831" sldId="295"/>
            <ac:spMk id="3" creationId="{1F9E61B4-FFF3-1C4C-8597-91AE35CF6FE0}"/>
          </ac:spMkLst>
        </pc:spChg>
        <pc:spChg chg="mod">
          <ac:chgData name="Chris Lima" userId="b5ea056ce2397b48" providerId="LiveId" clId="{3A2BE98A-33BF-43E1-BA79-7CC49BF7C67C}" dt="2021-12-07T18:56:32.235" v="6036" actId="1076"/>
          <ac:spMkLst>
            <pc:docMk/>
            <pc:sldMk cId="1591757831" sldId="295"/>
            <ac:spMk id="4" creationId="{0AEDA80F-9BF7-684D-A076-AB9FD548A2CE}"/>
          </ac:spMkLst>
        </pc:spChg>
        <pc:picChg chg="mod">
          <ac:chgData name="Chris Lima" userId="b5ea056ce2397b48" providerId="LiveId" clId="{3A2BE98A-33BF-43E1-BA79-7CC49BF7C67C}" dt="2021-12-02T19:06:52.532" v="4277" actId="14100"/>
          <ac:picMkLst>
            <pc:docMk/>
            <pc:sldMk cId="1591757831" sldId="295"/>
            <ac:picMk id="10" creationId="{83345B61-4AD9-4471-AD3F-DA399F3EA0CB}"/>
          </ac:picMkLst>
        </pc:picChg>
      </pc:sldChg>
      <pc:sldChg chg="modSp add mod modNotesTx">
        <pc:chgData name="Chris Lima" userId="b5ea056ce2397b48" providerId="LiveId" clId="{3A2BE98A-33BF-43E1-BA79-7CC49BF7C67C}" dt="2021-12-07T18:54:30.421" v="6027" actId="1076"/>
        <pc:sldMkLst>
          <pc:docMk/>
          <pc:sldMk cId="1279225335" sldId="296"/>
        </pc:sldMkLst>
        <pc:spChg chg="mod">
          <ac:chgData name="Chris Lima" userId="b5ea056ce2397b48" providerId="LiveId" clId="{3A2BE98A-33BF-43E1-BA79-7CC49BF7C67C}" dt="2021-12-02T19:15:55.267" v="4769" actId="2711"/>
          <ac:spMkLst>
            <pc:docMk/>
            <pc:sldMk cId="1279225335" sldId="296"/>
            <ac:spMk id="3" creationId="{1F9E61B4-FFF3-1C4C-8597-91AE35CF6FE0}"/>
          </ac:spMkLst>
        </pc:spChg>
        <pc:spChg chg="mod">
          <ac:chgData name="Chris Lima" userId="b5ea056ce2397b48" providerId="LiveId" clId="{3A2BE98A-33BF-43E1-BA79-7CC49BF7C67C}" dt="2021-12-07T18:54:30.421" v="6027" actId="1076"/>
          <ac:spMkLst>
            <pc:docMk/>
            <pc:sldMk cId="1279225335" sldId="296"/>
            <ac:spMk id="4" creationId="{0AEDA80F-9BF7-684D-A076-AB9FD548A2CE}"/>
          </ac:spMkLst>
        </pc:spChg>
      </pc:sldChg>
      <pc:sldChg chg="addSp delSp modSp add mod modAnim modNotesTx">
        <pc:chgData name="Chris Lima" userId="b5ea056ce2397b48" providerId="LiveId" clId="{3A2BE98A-33BF-43E1-BA79-7CC49BF7C67C}" dt="2021-12-07T18:54:07.675" v="6022" actId="1076"/>
        <pc:sldMkLst>
          <pc:docMk/>
          <pc:sldMk cId="941510931" sldId="297"/>
        </pc:sldMkLst>
        <pc:spChg chg="add mod">
          <ac:chgData name="Chris Lima" userId="b5ea056ce2397b48" providerId="LiveId" clId="{3A2BE98A-33BF-43E1-BA79-7CC49BF7C67C}" dt="2021-12-02T19:18:07.572" v="4860" actId="403"/>
          <ac:spMkLst>
            <pc:docMk/>
            <pc:sldMk cId="941510931" sldId="297"/>
            <ac:spMk id="2" creationId="{746095FA-A9BB-4960-964B-DDF3D4D6AEDE}"/>
          </ac:spMkLst>
        </pc:spChg>
        <pc:spChg chg="mod">
          <ac:chgData name="Chris Lima" userId="b5ea056ce2397b48" providerId="LiveId" clId="{3A2BE98A-33BF-43E1-BA79-7CC49BF7C67C}" dt="2021-12-02T20:00:19.459" v="5512" actId="14100"/>
          <ac:spMkLst>
            <pc:docMk/>
            <pc:sldMk cId="941510931" sldId="297"/>
            <ac:spMk id="3" creationId="{1F9E61B4-FFF3-1C4C-8597-91AE35CF6FE0}"/>
          </ac:spMkLst>
        </pc:spChg>
        <pc:spChg chg="mod">
          <ac:chgData name="Chris Lima" userId="b5ea056ce2397b48" providerId="LiveId" clId="{3A2BE98A-33BF-43E1-BA79-7CC49BF7C67C}" dt="2021-12-07T18:54:07.675" v="6022" actId="1076"/>
          <ac:spMkLst>
            <pc:docMk/>
            <pc:sldMk cId="941510931" sldId="297"/>
            <ac:spMk id="4" creationId="{0AEDA80F-9BF7-684D-A076-AB9FD548A2CE}"/>
          </ac:spMkLst>
        </pc:spChg>
        <pc:picChg chg="add mod">
          <ac:chgData name="Chris Lima" userId="b5ea056ce2397b48" providerId="LiveId" clId="{3A2BE98A-33BF-43E1-BA79-7CC49BF7C67C}" dt="2021-12-02T19:23:51.165" v="4915" actId="1076"/>
          <ac:picMkLst>
            <pc:docMk/>
            <pc:sldMk cId="941510931" sldId="297"/>
            <ac:picMk id="9" creationId="{CB217BEF-6FAC-4162-92BA-84A79124EF35}"/>
          </ac:picMkLst>
        </pc:picChg>
        <pc:picChg chg="del mod">
          <ac:chgData name="Chris Lima" userId="b5ea056ce2397b48" providerId="LiveId" clId="{3A2BE98A-33BF-43E1-BA79-7CC49BF7C67C}" dt="2021-12-02T19:17:17.733" v="4831" actId="478"/>
          <ac:picMkLst>
            <pc:docMk/>
            <pc:sldMk cId="941510931" sldId="297"/>
            <ac:picMk id="10" creationId="{83345B61-4AD9-4471-AD3F-DA399F3EA0CB}"/>
          </ac:picMkLst>
        </pc:picChg>
        <pc:cxnChg chg="add mod">
          <ac:chgData name="Chris Lima" userId="b5ea056ce2397b48" providerId="LiveId" clId="{3A2BE98A-33BF-43E1-BA79-7CC49BF7C67C}" dt="2021-12-02T19:24:16.515" v="4919" actId="14100"/>
          <ac:cxnSpMkLst>
            <pc:docMk/>
            <pc:sldMk cId="941510931" sldId="297"/>
            <ac:cxnSpMk id="12" creationId="{016128F7-FB6D-4CAD-B9C9-D734363FC489}"/>
          </ac:cxnSpMkLst>
        </pc:cxnChg>
        <pc:cxnChg chg="add mod">
          <ac:chgData name="Chris Lima" userId="b5ea056ce2397b48" providerId="LiveId" clId="{3A2BE98A-33BF-43E1-BA79-7CC49BF7C67C}" dt="2021-12-02T19:24:26.337" v="4921" actId="1076"/>
          <ac:cxnSpMkLst>
            <pc:docMk/>
            <pc:sldMk cId="941510931" sldId="297"/>
            <ac:cxnSpMk id="14" creationId="{9190DA93-624E-4E67-B219-B20A6121C928}"/>
          </ac:cxnSpMkLst>
        </pc:cxnChg>
        <pc:cxnChg chg="add mod">
          <ac:chgData name="Chris Lima" userId="b5ea056ce2397b48" providerId="LiveId" clId="{3A2BE98A-33BF-43E1-BA79-7CC49BF7C67C}" dt="2021-12-02T20:00:52.305" v="5520" actId="14100"/>
          <ac:cxnSpMkLst>
            <pc:docMk/>
            <pc:sldMk cId="941510931" sldId="297"/>
            <ac:cxnSpMk id="15" creationId="{2FCD38F6-D114-4E7C-BD53-B8BAC75ED865}"/>
          </ac:cxnSpMkLst>
        </pc:cxnChg>
      </pc:sldChg>
      <pc:sldChg chg="addSp delSp modSp add del mod ord modNotesTx">
        <pc:chgData name="Chris Lima" userId="b5ea056ce2397b48" providerId="LiveId" clId="{3A2BE98A-33BF-43E1-BA79-7CC49BF7C67C}" dt="2021-12-07T18:54:16.323" v="6023" actId="1076"/>
        <pc:sldMkLst>
          <pc:docMk/>
          <pc:sldMk cId="96553199" sldId="298"/>
        </pc:sldMkLst>
        <pc:spChg chg="mod">
          <ac:chgData name="Chris Lima" userId="b5ea056ce2397b48" providerId="LiveId" clId="{3A2BE98A-33BF-43E1-BA79-7CC49BF7C67C}" dt="2021-12-02T19:21:55.958" v="4870" actId="20577"/>
          <ac:spMkLst>
            <pc:docMk/>
            <pc:sldMk cId="96553199" sldId="298"/>
            <ac:spMk id="3" creationId="{1F9E61B4-FFF3-1C4C-8597-91AE35CF6FE0}"/>
          </ac:spMkLst>
        </pc:spChg>
        <pc:spChg chg="mod">
          <ac:chgData name="Chris Lima" userId="b5ea056ce2397b48" providerId="LiveId" clId="{3A2BE98A-33BF-43E1-BA79-7CC49BF7C67C}" dt="2021-12-07T18:54:16.323" v="6023" actId="1076"/>
          <ac:spMkLst>
            <pc:docMk/>
            <pc:sldMk cId="96553199" sldId="298"/>
            <ac:spMk id="4" creationId="{0AEDA80F-9BF7-684D-A076-AB9FD548A2CE}"/>
          </ac:spMkLst>
        </pc:spChg>
        <pc:spChg chg="add mod">
          <ac:chgData name="Chris Lima" userId="b5ea056ce2397b48" providerId="LiveId" clId="{3A2BE98A-33BF-43E1-BA79-7CC49BF7C67C}" dt="2021-12-02T19:22:34.069" v="4901" actId="1076"/>
          <ac:spMkLst>
            <pc:docMk/>
            <pc:sldMk cId="96553199" sldId="298"/>
            <ac:spMk id="9" creationId="{0C5C520C-06D5-48BF-BB18-932BCEABE789}"/>
          </ac:spMkLst>
        </pc:spChg>
        <pc:picChg chg="add mod">
          <ac:chgData name="Chris Lima" userId="b5ea056ce2397b48" providerId="LiveId" clId="{3A2BE98A-33BF-43E1-BA79-7CC49BF7C67C}" dt="2021-12-02T19:22:16.833" v="4876" actId="1076"/>
          <ac:picMkLst>
            <pc:docMk/>
            <pc:sldMk cId="96553199" sldId="298"/>
            <ac:picMk id="5" creationId="{155196DA-C4D2-4BDE-B091-77602FCBAFE9}"/>
          </ac:picMkLst>
        </pc:picChg>
        <pc:picChg chg="del">
          <ac:chgData name="Chris Lima" userId="b5ea056ce2397b48" providerId="LiveId" clId="{3A2BE98A-33BF-43E1-BA79-7CC49BF7C67C}" dt="2021-12-02T19:21:57.426" v="4871" actId="478"/>
          <ac:picMkLst>
            <pc:docMk/>
            <pc:sldMk cId="96553199" sldId="298"/>
            <ac:picMk id="10" creationId="{83345B61-4AD9-4471-AD3F-DA399F3EA0CB}"/>
          </ac:picMkLst>
        </pc:picChg>
      </pc:sldChg>
      <pc:sldChg chg="addSp modSp add mod modNotes">
        <pc:chgData name="Chris Lima" userId="b5ea056ce2397b48" providerId="LiveId" clId="{3A2BE98A-33BF-43E1-BA79-7CC49BF7C67C}" dt="2022-01-03T17:14:58.935" v="6586" actId="20577"/>
        <pc:sldMkLst>
          <pc:docMk/>
          <pc:sldMk cId="0" sldId="299"/>
        </pc:sldMkLst>
        <pc:spChg chg="mod">
          <ac:chgData name="Chris Lima" userId="b5ea056ce2397b48" providerId="LiveId" clId="{3A2BE98A-33BF-43E1-BA79-7CC49BF7C67C}" dt="2021-12-07T18:19:00.384" v="5781" actId="1076"/>
          <ac:spMkLst>
            <pc:docMk/>
            <pc:sldMk cId="0" sldId="299"/>
            <ac:spMk id="387" creationId="{00000000-0000-0000-0000-000000000000}"/>
          </ac:spMkLst>
        </pc:spChg>
        <pc:spChg chg="mod">
          <ac:chgData name="Chris Lima" userId="b5ea056ce2397b48" providerId="LiveId" clId="{3A2BE98A-33BF-43E1-BA79-7CC49BF7C67C}" dt="2022-01-03T17:14:58.935" v="6586" actId="20577"/>
          <ac:spMkLst>
            <pc:docMk/>
            <pc:sldMk cId="0" sldId="299"/>
            <ac:spMk id="389" creationId="{00000000-0000-0000-0000-000000000000}"/>
          </ac:spMkLst>
        </pc:spChg>
        <pc:picChg chg="add mod">
          <ac:chgData name="Chris Lima" userId="b5ea056ce2397b48" providerId="LiveId" clId="{3A2BE98A-33BF-43E1-BA79-7CC49BF7C67C}" dt="2021-12-07T18:19:27.653" v="5786" actId="1076"/>
          <ac:picMkLst>
            <pc:docMk/>
            <pc:sldMk cId="0" sldId="299"/>
            <ac:picMk id="3" creationId="{39D298EC-E7B2-4972-B01C-B423B92ADCF7}"/>
          </ac:picMkLst>
        </pc:picChg>
      </pc:sldChg>
      <pc:sldChg chg="addSp delSp modSp add del mod">
        <pc:chgData name="Chris Lima" userId="b5ea056ce2397b48" providerId="LiveId" clId="{3A2BE98A-33BF-43E1-BA79-7CC49BF7C67C}" dt="2021-12-02T19:58:53.891" v="5511" actId="47"/>
        <pc:sldMkLst>
          <pc:docMk/>
          <pc:sldMk cId="3186560162" sldId="299"/>
        </pc:sldMkLst>
        <pc:spChg chg="del">
          <ac:chgData name="Chris Lima" userId="b5ea056ce2397b48" providerId="LiveId" clId="{3A2BE98A-33BF-43E1-BA79-7CC49BF7C67C}" dt="2021-12-02T19:25:53.582" v="4932" actId="478"/>
          <ac:spMkLst>
            <pc:docMk/>
            <pc:sldMk cId="3186560162" sldId="299"/>
            <ac:spMk id="9" creationId="{0C5C520C-06D5-48BF-BB18-932BCEABE789}"/>
          </ac:spMkLst>
        </pc:spChg>
        <pc:spChg chg="add del mod">
          <ac:chgData name="Chris Lima" userId="b5ea056ce2397b48" providerId="LiveId" clId="{3A2BE98A-33BF-43E1-BA79-7CC49BF7C67C}" dt="2021-12-02T19:44:44.244" v="4944" actId="767"/>
          <ac:spMkLst>
            <pc:docMk/>
            <pc:sldMk cId="3186560162" sldId="299"/>
            <ac:spMk id="11" creationId="{EE3728A9-E772-475F-A9C9-DEB73B683038}"/>
          </ac:spMkLst>
        </pc:spChg>
        <pc:picChg chg="del">
          <ac:chgData name="Chris Lima" userId="b5ea056ce2397b48" providerId="LiveId" clId="{3A2BE98A-33BF-43E1-BA79-7CC49BF7C67C}" dt="2021-12-02T19:25:46.492" v="4928" actId="478"/>
          <ac:picMkLst>
            <pc:docMk/>
            <pc:sldMk cId="3186560162" sldId="299"/>
            <ac:picMk id="5" creationId="{155196DA-C4D2-4BDE-B091-77602FCBAFE9}"/>
          </ac:picMkLst>
        </pc:picChg>
        <pc:picChg chg="del">
          <ac:chgData name="Chris Lima" userId="b5ea056ce2397b48" providerId="LiveId" clId="{3A2BE98A-33BF-43E1-BA79-7CC49BF7C67C}" dt="2021-12-02T19:25:50.455" v="4930" actId="478"/>
          <ac:picMkLst>
            <pc:docMk/>
            <pc:sldMk cId="3186560162" sldId="299"/>
            <ac:picMk id="7" creationId="{D2BD5DA3-E5FF-EB4C-AB6B-AAFE7164F362}"/>
          </ac:picMkLst>
        </pc:picChg>
        <pc:picChg chg="del">
          <ac:chgData name="Chris Lima" userId="b5ea056ce2397b48" providerId="LiveId" clId="{3A2BE98A-33BF-43E1-BA79-7CC49BF7C67C}" dt="2021-12-02T19:25:49.539" v="4929" actId="478"/>
          <ac:picMkLst>
            <pc:docMk/>
            <pc:sldMk cId="3186560162" sldId="299"/>
            <ac:picMk id="8" creationId="{CDE48481-05E0-9C46-B8D9-AF8853297900}"/>
          </ac:picMkLst>
        </pc:picChg>
        <pc:picChg chg="add mod">
          <ac:chgData name="Chris Lima" userId="b5ea056ce2397b48" providerId="LiveId" clId="{3A2BE98A-33BF-43E1-BA79-7CC49BF7C67C}" dt="2021-12-02T19:44:58.386" v="4947" actId="1076"/>
          <ac:picMkLst>
            <pc:docMk/>
            <pc:sldMk cId="3186560162" sldId="299"/>
            <ac:picMk id="10" creationId="{5D2C82D1-94B2-4E87-BA86-F0FF1751FAB5}"/>
          </ac:picMkLst>
        </pc:picChg>
      </pc:sldChg>
      <pc:sldChg chg="new del">
        <pc:chgData name="Chris Lima" userId="b5ea056ce2397b48" providerId="LiveId" clId="{3A2BE98A-33BF-43E1-BA79-7CC49BF7C67C}" dt="2021-12-02T19:25:40.020" v="4926" actId="680"/>
        <pc:sldMkLst>
          <pc:docMk/>
          <pc:sldMk cId="473825171" sldId="300"/>
        </pc:sldMkLst>
      </pc:sldChg>
      <pc:sldChg chg="addSp delSp modSp add mod modNotesTx">
        <pc:chgData name="Chris Lima" userId="b5ea056ce2397b48" providerId="LiveId" clId="{3A2BE98A-33BF-43E1-BA79-7CC49BF7C67C}" dt="2021-12-07T18:54:25.809" v="6026" actId="1076"/>
        <pc:sldMkLst>
          <pc:docMk/>
          <pc:sldMk cId="2195675109" sldId="300"/>
        </pc:sldMkLst>
        <pc:spChg chg="mod">
          <ac:chgData name="Chris Lima" userId="b5ea056ce2397b48" providerId="LiveId" clId="{3A2BE98A-33BF-43E1-BA79-7CC49BF7C67C}" dt="2021-12-02T19:46:32.247" v="5029" actId="115"/>
          <ac:spMkLst>
            <pc:docMk/>
            <pc:sldMk cId="2195675109" sldId="300"/>
            <ac:spMk id="3" creationId="{1F9E61B4-FFF3-1C4C-8597-91AE35CF6FE0}"/>
          </ac:spMkLst>
        </pc:spChg>
        <pc:spChg chg="mod">
          <ac:chgData name="Chris Lima" userId="b5ea056ce2397b48" providerId="LiveId" clId="{3A2BE98A-33BF-43E1-BA79-7CC49BF7C67C}" dt="2021-12-07T18:54:25.809" v="6026" actId="1076"/>
          <ac:spMkLst>
            <pc:docMk/>
            <pc:sldMk cId="2195675109" sldId="300"/>
            <ac:spMk id="4" creationId="{0AEDA80F-9BF7-684D-A076-AB9FD548A2CE}"/>
          </ac:spMkLst>
        </pc:spChg>
        <pc:picChg chg="add mod">
          <ac:chgData name="Chris Lima" userId="b5ea056ce2397b48" providerId="LiveId" clId="{3A2BE98A-33BF-43E1-BA79-7CC49BF7C67C}" dt="2021-12-02T19:47:47.101" v="5041"/>
          <ac:picMkLst>
            <pc:docMk/>
            <pc:sldMk cId="2195675109" sldId="300"/>
            <ac:picMk id="9" creationId="{F455E0D9-209B-424F-AE3E-75475569D692}"/>
          </ac:picMkLst>
        </pc:picChg>
        <pc:picChg chg="del">
          <ac:chgData name="Chris Lima" userId="b5ea056ce2397b48" providerId="LiveId" clId="{3A2BE98A-33BF-43E1-BA79-7CC49BF7C67C}" dt="2021-12-02T19:47:46.877" v="5040" actId="478"/>
          <ac:picMkLst>
            <pc:docMk/>
            <pc:sldMk cId="2195675109" sldId="300"/>
            <ac:picMk id="10" creationId="{83345B61-4AD9-4471-AD3F-DA399F3EA0CB}"/>
          </ac:picMkLst>
        </pc:picChg>
      </pc:sldChg>
      <pc:sldChg chg="addSp delSp modSp add mod">
        <pc:chgData name="Chris Lima" userId="b5ea056ce2397b48" providerId="LiveId" clId="{3A2BE98A-33BF-43E1-BA79-7CC49BF7C67C}" dt="2022-01-04T17:04:06.467" v="11689" actId="14100"/>
        <pc:sldMkLst>
          <pc:docMk/>
          <pc:sldMk cId="4206754132" sldId="301"/>
        </pc:sldMkLst>
        <pc:spChg chg="mod">
          <ac:chgData name="Chris Lima" userId="b5ea056ce2397b48" providerId="LiveId" clId="{3A2BE98A-33BF-43E1-BA79-7CC49BF7C67C}" dt="2022-01-04T17:04:06.467" v="11689" actId="14100"/>
          <ac:spMkLst>
            <pc:docMk/>
            <pc:sldMk cId="4206754132" sldId="301"/>
            <ac:spMk id="3" creationId="{1F9E61B4-FFF3-1C4C-8597-91AE35CF6FE0}"/>
          </ac:spMkLst>
        </pc:spChg>
        <pc:spChg chg="mod">
          <ac:chgData name="Chris Lima" userId="b5ea056ce2397b48" providerId="LiveId" clId="{3A2BE98A-33BF-43E1-BA79-7CC49BF7C67C}" dt="2021-12-07T18:54:22.194" v="6025" actId="1076"/>
          <ac:spMkLst>
            <pc:docMk/>
            <pc:sldMk cId="4206754132" sldId="301"/>
            <ac:spMk id="4" creationId="{0AEDA80F-9BF7-684D-A076-AB9FD548A2CE}"/>
          </ac:spMkLst>
        </pc:spChg>
        <pc:picChg chg="add mod">
          <ac:chgData name="Chris Lima" userId="b5ea056ce2397b48" providerId="LiveId" clId="{3A2BE98A-33BF-43E1-BA79-7CC49BF7C67C}" dt="2021-12-02T19:47:41.788" v="5039" actId="14100"/>
          <ac:picMkLst>
            <pc:docMk/>
            <pc:sldMk cId="4206754132" sldId="301"/>
            <ac:picMk id="9" creationId="{5EFFD5B7-A6C2-49DA-891A-5B61C0893183}"/>
          </ac:picMkLst>
        </pc:picChg>
        <pc:picChg chg="del">
          <ac:chgData name="Chris Lima" userId="b5ea056ce2397b48" providerId="LiveId" clId="{3A2BE98A-33BF-43E1-BA79-7CC49BF7C67C}" dt="2021-12-02T19:47:25.196" v="5032" actId="478"/>
          <ac:picMkLst>
            <pc:docMk/>
            <pc:sldMk cId="4206754132" sldId="301"/>
            <ac:picMk id="10" creationId="{83345B61-4AD9-4471-AD3F-DA399F3EA0CB}"/>
          </ac:picMkLst>
        </pc:picChg>
      </pc:sldChg>
      <pc:sldChg chg="add del">
        <pc:chgData name="Chris Lima" userId="b5ea056ce2397b48" providerId="LiveId" clId="{3A2BE98A-33BF-43E1-BA79-7CC49BF7C67C}" dt="2021-12-02T19:47:30.488" v="5034" actId="2696"/>
        <pc:sldMkLst>
          <pc:docMk/>
          <pc:sldMk cId="112103685" sldId="302"/>
        </pc:sldMkLst>
      </pc:sldChg>
      <pc:sldChg chg="modSp add mod">
        <pc:chgData name="Chris Lima" userId="b5ea056ce2397b48" providerId="LiveId" clId="{3A2BE98A-33BF-43E1-BA79-7CC49BF7C67C}" dt="2022-01-04T17:06:49.334" v="11796" actId="20577"/>
        <pc:sldMkLst>
          <pc:docMk/>
          <pc:sldMk cId="4027748789" sldId="302"/>
        </pc:sldMkLst>
        <pc:spChg chg="mod">
          <ac:chgData name="Chris Lima" userId="b5ea056ce2397b48" providerId="LiveId" clId="{3A2BE98A-33BF-43E1-BA79-7CC49BF7C67C}" dt="2022-01-04T17:06:49.334" v="11796" actId="20577"/>
          <ac:spMkLst>
            <pc:docMk/>
            <pc:sldMk cId="4027748789" sldId="302"/>
            <ac:spMk id="3" creationId="{1F9E61B4-FFF3-1C4C-8597-91AE35CF6FE0}"/>
          </ac:spMkLst>
        </pc:spChg>
        <pc:spChg chg="mod">
          <ac:chgData name="Chris Lima" userId="b5ea056ce2397b48" providerId="LiveId" clId="{3A2BE98A-33BF-43E1-BA79-7CC49BF7C67C}" dt="2021-12-07T18:54:19.331" v="6024" actId="1076"/>
          <ac:spMkLst>
            <pc:docMk/>
            <pc:sldMk cId="4027748789" sldId="302"/>
            <ac:spMk id="4" creationId="{0AEDA80F-9BF7-684D-A076-AB9FD548A2CE}"/>
          </ac:spMkLst>
        </pc:spChg>
      </pc:sldChg>
      <pc:sldChg chg="addSp modSp add modNotes">
        <pc:chgData name="Chris Lima" userId="b5ea056ce2397b48" providerId="LiveId" clId="{3A2BE98A-33BF-43E1-BA79-7CC49BF7C67C}" dt="2021-12-10T17:12:25.036" v="6127"/>
        <pc:sldMkLst>
          <pc:docMk/>
          <pc:sldMk cId="0" sldId="303"/>
        </pc:sldMkLst>
        <pc:spChg chg="add mod">
          <ac:chgData name="Chris Lima" userId="b5ea056ce2397b48" providerId="LiveId" clId="{3A2BE98A-33BF-43E1-BA79-7CC49BF7C67C}" dt="2021-12-10T17:12:25.036" v="6127"/>
          <ac:spMkLst>
            <pc:docMk/>
            <pc:sldMk cId="0" sldId="303"/>
            <ac:spMk id="4" creationId="{03DABDAF-951E-4EE1-9D92-F58EDF5E86D4}"/>
          </ac:spMkLst>
        </pc:spChg>
      </pc:sldChg>
      <pc:sldChg chg="addSp delSp modSp add mod ord">
        <pc:chgData name="Chris Lima" userId="b5ea056ce2397b48" providerId="LiveId" clId="{3A2BE98A-33BF-43E1-BA79-7CC49BF7C67C}" dt="2021-12-10T17:15:18.642" v="6141"/>
        <pc:sldMkLst>
          <pc:docMk/>
          <pc:sldMk cId="1287644339" sldId="304"/>
        </pc:sldMkLst>
        <pc:spChg chg="add del mod">
          <ac:chgData name="Chris Lima" userId="b5ea056ce2397b48" providerId="LiveId" clId="{3A2BE98A-33BF-43E1-BA79-7CC49BF7C67C}" dt="2021-12-10T17:15:17.778" v="6140" actId="478"/>
          <ac:spMkLst>
            <pc:docMk/>
            <pc:sldMk cId="1287644339" sldId="304"/>
            <ac:spMk id="5" creationId="{F17AB122-380B-46F3-9D3E-5D5E3AFC4B13}"/>
          </ac:spMkLst>
        </pc:spChg>
        <pc:spChg chg="add mod">
          <ac:chgData name="Chris Lima" userId="b5ea056ce2397b48" providerId="LiveId" clId="{3A2BE98A-33BF-43E1-BA79-7CC49BF7C67C}" dt="2021-12-07T19:07:08.326" v="6116" actId="1076"/>
          <ac:spMkLst>
            <pc:docMk/>
            <pc:sldMk cId="1287644339" sldId="304"/>
            <ac:spMk id="6" creationId="{9067F433-8814-45E4-A793-2FF3772155A0}"/>
          </ac:spMkLst>
        </pc:spChg>
        <pc:spChg chg="add del mod">
          <ac:chgData name="Chris Lima" userId="b5ea056ce2397b48" providerId="LiveId" clId="{3A2BE98A-33BF-43E1-BA79-7CC49BF7C67C}" dt="2021-12-10T17:15:16.492" v="6139"/>
          <ac:spMkLst>
            <pc:docMk/>
            <pc:sldMk cId="1287644339" sldId="304"/>
            <ac:spMk id="10" creationId="{42E98190-8FA3-4F67-B5D9-B62262079EB4}"/>
          </ac:spMkLst>
        </pc:spChg>
        <pc:spChg chg="add mod">
          <ac:chgData name="Chris Lima" userId="b5ea056ce2397b48" providerId="LiveId" clId="{3A2BE98A-33BF-43E1-BA79-7CC49BF7C67C}" dt="2021-12-10T17:15:18.642" v="6141"/>
          <ac:spMkLst>
            <pc:docMk/>
            <pc:sldMk cId="1287644339" sldId="304"/>
            <ac:spMk id="11" creationId="{66EF3AD7-54C3-4853-859D-1D873EAA3CCB}"/>
          </ac:spMkLst>
        </pc:spChg>
        <pc:spChg chg="del mod">
          <ac:chgData name="Chris Lima" userId="b5ea056ce2397b48" providerId="LiveId" clId="{3A2BE98A-33BF-43E1-BA79-7CC49BF7C67C}" dt="2021-12-07T19:04:46.490" v="6092" actId="478"/>
          <ac:spMkLst>
            <pc:docMk/>
            <pc:sldMk cId="1287644339" sldId="304"/>
            <ac:spMk id="189" creationId="{00000000-0000-0000-0000-000000000000}"/>
          </ac:spMkLst>
        </pc:spChg>
        <pc:spChg chg="mod">
          <ac:chgData name="Chris Lima" userId="b5ea056ce2397b48" providerId="LiveId" clId="{3A2BE98A-33BF-43E1-BA79-7CC49BF7C67C}" dt="2021-12-07T19:07:22.830" v="6118" actId="1076"/>
          <ac:spMkLst>
            <pc:docMk/>
            <pc:sldMk cId="1287644339" sldId="304"/>
            <ac:spMk id="190" creationId="{00000000-0000-0000-0000-000000000000}"/>
          </ac:spMkLst>
        </pc:spChg>
        <pc:picChg chg="add mod">
          <ac:chgData name="Chris Lima" userId="b5ea056ce2397b48" providerId="LiveId" clId="{3A2BE98A-33BF-43E1-BA79-7CC49BF7C67C}" dt="2021-12-07T19:07:12.335" v="6117" actId="1076"/>
          <ac:picMkLst>
            <pc:docMk/>
            <pc:sldMk cId="1287644339" sldId="304"/>
            <ac:picMk id="7" creationId="{EDD1BF86-9C22-46BE-B1AE-6910B62320D0}"/>
          </ac:picMkLst>
        </pc:picChg>
        <pc:picChg chg="add mod">
          <ac:chgData name="Chris Lima" userId="b5ea056ce2397b48" providerId="LiveId" clId="{3A2BE98A-33BF-43E1-BA79-7CC49BF7C67C}" dt="2021-12-07T19:07:12.335" v="6117" actId="1076"/>
          <ac:picMkLst>
            <pc:docMk/>
            <pc:sldMk cId="1287644339" sldId="304"/>
            <ac:picMk id="8" creationId="{35379524-6FAA-48BA-B24F-46B981B58B5F}"/>
          </ac:picMkLst>
        </pc:picChg>
        <pc:picChg chg="add mod">
          <ac:chgData name="Chris Lima" userId="b5ea056ce2397b48" providerId="LiveId" clId="{3A2BE98A-33BF-43E1-BA79-7CC49BF7C67C}" dt="2021-12-07T19:07:12.335" v="6117" actId="1076"/>
          <ac:picMkLst>
            <pc:docMk/>
            <pc:sldMk cId="1287644339" sldId="304"/>
            <ac:picMk id="9" creationId="{E14273ED-06F6-4C76-89C7-90BCC5CEEE7F}"/>
          </ac:picMkLst>
        </pc:picChg>
      </pc:sldChg>
      <pc:sldChg chg="modSp add mod">
        <pc:chgData name="Chris Lima" userId="b5ea056ce2397b48" providerId="LiveId" clId="{3A2BE98A-33BF-43E1-BA79-7CC49BF7C67C}" dt="2022-01-03T21:36:57.735" v="6807" actId="20577"/>
        <pc:sldMkLst>
          <pc:docMk/>
          <pc:sldMk cId="0" sldId="305"/>
        </pc:sldMkLst>
        <pc:spChg chg="mod">
          <ac:chgData name="Chris Lima" userId="b5ea056ce2397b48" providerId="LiveId" clId="{3A2BE98A-33BF-43E1-BA79-7CC49BF7C67C}" dt="2022-01-03T21:36:57.735" v="6807" actId="20577"/>
          <ac:spMkLst>
            <pc:docMk/>
            <pc:sldMk cId="0" sldId="305"/>
            <ac:spMk id="167" creationId="{00000000-0000-0000-0000-000000000000}"/>
          </ac:spMkLst>
        </pc:spChg>
        <pc:spChg chg="mod">
          <ac:chgData name="Chris Lima" userId="b5ea056ce2397b48" providerId="LiveId" clId="{3A2BE98A-33BF-43E1-BA79-7CC49BF7C67C}" dt="2021-12-07T18:05:58.242" v="5687" actId="1076"/>
          <ac:spMkLst>
            <pc:docMk/>
            <pc:sldMk cId="0" sldId="305"/>
            <ac:spMk id="169" creationId="{00000000-0000-0000-0000-000000000000}"/>
          </ac:spMkLst>
        </pc:spChg>
      </pc:sldChg>
      <pc:sldChg chg="modSp add mod">
        <pc:chgData name="Chris Lima" userId="b5ea056ce2397b48" providerId="LiveId" clId="{3A2BE98A-33BF-43E1-BA79-7CC49BF7C67C}" dt="2021-12-07T18:06:28.964" v="5692" actId="1076"/>
        <pc:sldMkLst>
          <pc:docMk/>
          <pc:sldMk cId="0" sldId="306"/>
        </pc:sldMkLst>
        <pc:spChg chg="mod">
          <ac:chgData name="Chris Lima" userId="b5ea056ce2397b48" providerId="LiveId" clId="{3A2BE98A-33BF-43E1-BA79-7CC49BF7C67C}" dt="2021-12-07T18:06:28.964" v="5692" actId="1076"/>
          <ac:spMkLst>
            <pc:docMk/>
            <pc:sldMk cId="0" sldId="306"/>
            <ac:spMk id="174" creationId="{00000000-0000-0000-0000-000000000000}"/>
          </ac:spMkLst>
        </pc:spChg>
        <pc:spChg chg="mod">
          <ac:chgData name="Chris Lima" userId="b5ea056ce2397b48" providerId="LiveId" clId="{3A2BE98A-33BF-43E1-BA79-7CC49BF7C67C}" dt="2021-12-07T17:56:47.371" v="5657" actId="1076"/>
          <ac:spMkLst>
            <pc:docMk/>
            <pc:sldMk cId="0" sldId="306"/>
            <ac:spMk id="177" creationId="{00000000-0000-0000-0000-000000000000}"/>
          </ac:spMkLst>
        </pc:spChg>
        <pc:picChg chg="mod">
          <ac:chgData name="Chris Lima" userId="b5ea056ce2397b48" providerId="LiveId" clId="{3A2BE98A-33BF-43E1-BA79-7CC49BF7C67C}" dt="2021-12-07T18:06:20.240" v="5691" actId="1076"/>
          <ac:picMkLst>
            <pc:docMk/>
            <pc:sldMk cId="0" sldId="306"/>
            <ac:picMk id="176" creationId="{00000000-0000-0000-0000-000000000000}"/>
          </ac:picMkLst>
        </pc:picChg>
      </pc:sldChg>
      <pc:sldChg chg="modSp add mod modNotesTx">
        <pc:chgData name="Chris Lima" userId="b5ea056ce2397b48" providerId="LiveId" clId="{3A2BE98A-33BF-43E1-BA79-7CC49BF7C67C}" dt="2022-01-03T20:54:16.126" v="6627" actId="20577"/>
        <pc:sldMkLst>
          <pc:docMk/>
          <pc:sldMk cId="0" sldId="307"/>
        </pc:sldMkLst>
        <pc:spChg chg="mod">
          <ac:chgData name="Chris Lima" userId="b5ea056ce2397b48" providerId="LiveId" clId="{3A2BE98A-33BF-43E1-BA79-7CC49BF7C67C}" dt="2021-12-07T18:06:38.168" v="5693" actId="1076"/>
          <ac:spMkLst>
            <pc:docMk/>
            <pc:sldMk cId="0" sldId="307"/>
            <ac:spMk id="188" creationId="{00000000-0000-0000-0000-000000000000}"/>
          </ac:spMkLst>
        </pc:spChg>
        <pc:spChg chg="mod">
          <ac:chgData name="Chris Lima" userId="b5ea056ce2397b48" providerId="LiveId" clId="{3A2BE98A-33BF-43E1-BA79-7CC49BF7C67C}" dt="2022-01-03T16:35:18.845" v="6421" actId="14100"/>
          <ac:spMkLst>
            <pc:docMk/>
            <pc:sldMk cId="0" sldId="307"/>
            <ac:spMk id="193" creationId="{00000000-0000-0000-0000-000000000000}"/>
          </ac:spMkLst>
        </pc:spChg>
        <pc:spChg chg="mod">
          <ac:chgData name="Chris Lima" userId="b5ea056ce2397b48" providerId="LiveId" clId="{3A2BE98A-33BF-43E1-BA79-7CC49BF7C67C}" dt="2022-01-03T16:35:20.679" v="6422" actId="14100"/>
          <ac:spMkLst>
            <pc:docMk/>
            <pc:sldMk cId="0" sldId="307"/>
            <ac:spMk id="195" creationId="{00000000-0000-0000-0000-000000000000}"/>
          </ac:spMkLst>
        </pc:spChg>
      </pc:sldChg>
      <pc:sldChg chg="modSp add mod modAnim">
        <pc:chgData name="Chris Lima" userId="b5ea056ce2397b48" providerId="LiveId" clId="{3A2BE98A-33BF-43E1-BA79-7CC49BF7C67C}" dt="2022-01-03T16:38:08.619" v="6423"/>
        <pc:sldMkLst>
          <pc:docMk/>
          <pc:sldMk cId="0" sldId="308"/>
        </pc:sldMkLst>
        <pc:spChg chg="mod">
          <ac:chgData name="Chris Lima" userId="b5ea056ce2397b48" providerId="LiveId" clId="{3A2BE98A-33BF-43E1-BA79-7CC49BF7C67C}" dt="2021-12-07T18:01:13.659" v="5659" actId="1076"/>
          <ac:spMkLst>
            <pc:docMk/>
            <pc:sldMk cId="0" sldId="308"/>
            <ac:spMk id="202" creationId="{00000000-0000-0000-0000-000000000000}"/>
          </ac:spMkLst>
        </pc:spChg>
      </pc:sldChg>
      <pc:sldChg chg="modSp add mod">
        <pc:chgData name="Chris Lima" userId="b5ea056ce2397b48" providerId="LiveId" clId="{3A2BE98A-33BF-43E1-BA79-7CC49BF7C67C}" dt="2022-01-04T16:42:29.985" v="11566" actId="207"/>
        <pc:sldMkLst>
          <pc:docMk/>
          <pc:sldMk cId="0" sldId="309"/>
        </pc:sldMkLst>
        <pc:spChg chg="mod">
          <ac:chgData name="Chris Lima" userId="b5ea056ce2397b48" providerId="LiveId" clId="{3A2BE98A-33BF-43E1-BA79-7CC49BF7C67C}" dt="2021-12-07T18:06:59.431" v="5698" actId="14100"/>
          <ac:spMkLst>
            <pc:docMk/>
            <pc:sldMk cId="0" sldId="309"/>
            <ac:spMk id="207" creationId="{00000000-0000-0000-0000-000000000000}"/>
          </ac:spMkLst>
        </pc:spChg>
        <pc:spChg chg="mod">
          <ac:chgData name="Chris Lima" userId="b5ea056ce2397b48" providerId="LiveId" clId="{3A2BE98A-33BF-43E1-BA79-7CC49BF7C67C}" dt="2022-01-04T16:42:29.985" v="11566" actId="207"/>
          <ac:spMkLst>
            <pc:docMk/>
            <pc:sldMk cId="0" sldId="309"/>
            <ac:spMk id="209" creationId="{00000000-0000-0000-0000-000000000000}"/>
          </ac:spMkLst>
        </pc:spChg>
      </pc:sldChg>
      <pc:sldChg chg="add modNotes">
        <pc:chgData name="Chris Lima" userId="b5ea056ce2397b48" providerId="LiveId" clId="{3A2BE98A-33BF-43E1-BA79-7CC49BF7C67C}" dt="2021-12-07T18:03:29.301" v="5666"/>
        <pc:sldMkLst>
          <pc:docMk/>
          <pc:sldMk cId="0" sldId="310"/>
        </pc:sldMkLst>
      </pc:sldChg>
      <pc:sldChg chg="modSp add mod modAnim modNotesTx">
        <pc:chgData name="Chris Lima" userId="b5ea056ce2397b48" providerId="LiveId" clId="{3A2BE98A-33BF-43E1-BA79-7CC49BF7C67C}" dt="2022-01-03T16:41:33.557" v="6427"/>
        <pc:sldMkLst>
          <pc:docMk/>
          <pc:sldMk cId="0" sldId="311"/>
        </pc:sldMkLst>
        <pc:spChg chg="mod">
          <ac:chgData name="Chris Lima" userId="b5ea056ce2397b48" providerId="LiveId" clId="{3A2BE98A-33BF-43E1-BA79-7CC49BF7C67C}" dt="2021-12-07T18:07:10.161" v="5699" actId="1076"/>
          <ac:spMkLst>
            <pc:docMk/>
            <pc:sldMk cId="0" sldId="311"/>
            <ac:spMk id="220" creationId="{00000000-0000-0000-0000-000000000000}"/>
          </ac:spMkLst>
        </pc:spChg>
        <pc:spChg chg="mod">
          <ac:chgData name="Chris Lima" userId="b5ea056ce2397b48" providerId="LiveId" clId="{3A2BE98A-33BF-43E1-BA79-7CC49BF7C67C}" dt="2021-12-07T18:07:13.405" v="5700" actId="1076"/>
          <ac:spMkLst>
            <pc:docMk/>
            <pc:sldMk cId="0" sldId="311"/>
            <ac:spMk id="222" creationId="{00000000-0000-0000-0000-000000000000}"/>
          </ac:spMkLst>
        </pc:spChg>
        <pc:picChg chg="mod">
          <ac:chgData name="Chris Lima" userId="b5ea056ce2397b48" providerId="LiveId" clId="{3A2BE98A-33BF-43E1-BA79-7CC49BF7C67C}" dt="2021-12-07T18:01:56.069" v="5665" actId="1076"/>
          <ac:picMkLst>
            <pc:docMk/>
            <pc:sldMk cId="0" sldId="311"/>
            <ac:picMk id="223" creationId="{00000000-0000-0000-0000-000000000000}"/>
          </ac:picMkLst>
        </pc:picChg>
      </pc:sldChg>
      <pc:sldChg chg="modSp add mod modNotes modNotesTx">
        <pc:chgData name="Chris Lima" userId="b5ea056ce2397b48" providerId="LiveId" clId="{3A2BE98A-33BF-43E1-BA79-7CC49BF7C67C}" dt="2022-01-04T16:45:14.670" v="11588" actId="207"/>
        <pc:sldMkLst>
          <pc:docMk/>
          <pc:sldMk cId="0" sldId="312"/>
        </pc:sldMkLst>
        <pc:spChg chg="mod">
          <ac:chgData name="Chris Lima" userId="b5ea056ce2397b48" providerId="LiveId" clId="{3A2BE98A-33BF-43E1-BA79-7CC49BF7C67C}" dt="2021-12-07T18:07:20.454" v="5702" actId="1076"/>
          <ac:spMkLst>
            <pc:docMk/>
            <pc:sldMk cId="0" sldId="312"/>
            <ac:spMk id="228" creationId="{00000000-0000-0000-0000-000000000000}"/>
          </ac:spMkLst>
        </pc:spChg>
        <pc:spChg chg="mod">
          <ac:chgData name="Chris Lima" userId="b5ea056ce2397b48" providerId="LiveId" clId="{3A2BE98A-33BF-43E1-BA79-7CC49BF7C67C}" dt="2022-01-04T16:45:14.670" v="11588" actId="207"/>
          <ac:spMkLst>
            <pc:docMk/>
            <pc:sldMk cId="0" sldId="312"/>
            <ac:spMk id="230" creationId="{00000000-0000-0000-0000-000000000000}"/>
          </ac:spMkLst>
        </pc:spChg>
      </pc:sldChg>
      <pc:sldChg chg="add modAnim modNotes">
        <pc:chgData name="Chris Lima" userId="b5ea056ce2397b48" providerId="LiveId" clId="{3A2BE98A-33BF-43E1-BA79-7CC49BF7C67C}" dt="2022-01-03T16:40:24.892" v="6425"/>
        <pc:sldMkLst>
          <pc:docMk/>
          <pc:sldMk cId="0" sldId="313"/>
        </pc:sldMkLst>
      </pc:sldChg>
      <pc:sldChg chg="delSp modSp add mod modNotes modNotesTx">
        <pc:chgData name="Chris Lima" userId="b5ea056ce2397b48" providerId="LiveId" clId="{3A2BE98A-33BF-43E1-BA79-7CC49BF7C67C}" dt="2022-01-04T15:22:56.276" v="11442" actId="478"/>
        <pc:sldMkLst>
          <pc:docMk/>
          <pc:sldMk cId="0" sldId="314"/>
        </pc:sldMkLst>
        <pc:spChg chg="mod">
          <ac:chgData name="Chris Lima" userId="b5ea056ce2397b48" providerId="LiveId" clId="{3A2BE98A-33BF-43E1-BA79-7CC49BF7C67C}" dt="2021-12-07T18:53:58.121" v="6021" actId="1076"/>
          <ac:spMkLst>
            <pc:docMk/>
            <pc:sldMk cId="0" sldId="314"/>
            <ac:spMk id="242" creationId="{00000000-0000-0000-0000-000000000000}"/>
          </ac:spMkLst>
        </pc:spChg>
        <pc:spChg chg="mod">
          <ac:chgData name="Chris Lima" userId="b5ea056ce2397b48" providerId="LiveId" clId="{3A2BE98A-33BF-43E1-BA79-7CC49BF7C67C}" dt="2021-12-07T18:07:39.767" v="5705" actId="1076"/>
          <ac:spMkLst>
            <pc:docMk/>
            <pc:sldMk cId="0" sldId="314"/>
            <ac:spMk id="244" creationId="{00000000-0000-0000-0000-000000000000}"/>
          </ac:spMkLst>
        </pc:spChg>
        <pc:spChg chg="mod">
          <ac:chgData name="Chris Lima" userId="b5ea056ce2397b48" providerId="LiveId" clId="{3A2BE98A-33BF-43E1-BA79-7CC49BF7C67C}" dt="2021-12-07T18:07:39.767" v="5705" actId="1076"/>
          <ac:spMkLst>
            <pc:docMk/>
            <pc:sldMk cId="0" sldId="314"/>
            <ac:spMk id="245" creationId="{00000000-0000-0000-0000-000000000000}"/>
          </ac:spMkLst>
        </pc:spChg>
        <pc:spChg chg="del mod">
          <ac:chgData name="Chris Lima" userId="b5ea056ce2397b48" providerId="LiveId" clId="{3A2BE98A-33BF-43E1-BA79-7CC49BF7C67C}" dt="2022-01-04T15:22:56.276" v="11442" actId="478"/>
          <ac:spMkLst>
            <pc:docMk/>
            <pc:sldMk cId="0" sldId="314"/>
            <ac:spMk id="246" creationId="{00000000-0000-0000-0000-000000000000}"/>
          </ac:spMkLst>
        </pc:spChg>
        <pc:spChg chg="mod">
          <ac:chgData name="Chris Lima" userId="b5ea056ce2397b48" providerId="LiveId" clId="{3A2BE98A-33BF-43E1-BA79-7CC49BF7C67C}" dt="2022-01-03T16:43:30.442" v="6442" actId="20577"/>
          <ac:spMkLst>
            <pc:docMk/>
            <pc:sldMk cId="0" sldId="314"/>
            <ac:spMk id="247" creationId="{00000000-0000-0000-0000-000000000000}"/>
          </ac:spMkLst>
        </pc:spChg>
        <pc:picChg chg="mod">
          <ac:chgData name="Chris Lima" userId="b5ea056ce2397b48" providerId="LiveId" clId="{3A2BE98A-33BF-43E1-BA79-7CC49BF7C67C}" dt="2021-12-07T18:07:39.767" v="5705" actId="1076"/>
          <ac:picMkLst>
            <pc:docMk/>
            <pc:sldMk cId="0" sldId="314"/>
            <ac:picMk id="243" creationId="{00000000-0000-0000-0000-000000000000}"/>
          </ac:picMkLst>
        </pc:picChg>
      </pc:sldChg>
      <pc:sldChg chg="modSp add mod modNotes">
        <pc:chgData name="Chris Lima" userId="b5ea056ce2397b48" providerId="LiveId" clId="{3A2BE98A-33BF-43E1-BA79-7CC49BF7C67C}" dt="2022-01-03T16:48:04.806" v="6499" actId="114"/>
        <pc:sldMkLst>
          <pc:docMk/>
          <pc:sldMk cId="0" sldId="315"/>
        </pc:sldMkLst>
        <pc:spChg chg="mod">
          <ac:chgData name="Chris Lima" userId="b5ea056ce2397b48" providerId="LiveId" clId="{3A2BE98A-33BF-43E1-BA79-7CC49BF7C67C}" dt="2022-01-03T16:48:04.806" v="6499" actId="114"/>
          <ac:spMkLst>
            <pc:docMk/>
            <pc:sldMk cId="0" sldId="315"/>
            <ac:spMk id="252" creationId="{00000000-0000-0000-0000-000000000000}"/>
          </ac:spMkLst>
        </pc:spChg>
        <pc:spChg chg="mod">
          <ac:chgData name="Chris Lima" userId="b5ea056ce2397b48" providerId="LiveId" clId="{3A2BE98A-33BF-43E1-BA79-7CC49BF7C67C}" dt="2021-12-07T18:52:57.890" v="6018" actId="1076"/>
          <ac:spMkLst>
            <pc:docMk/>
            <pc:sldMk cId="0" sldId="315"/>
            <ac:spMk id="253" creationId="{00000000-0000-0000-0000-000000000000}"/>
          </ac:spMkLst>
        </pc:spChg>
        <pc:picChg chg="mod">
          <ac:chgData name="Chris Lima" userId="b5ea056ce2397b48" providerId="LiveId" clId="{3A2BE98A-33BF-43E1-BA79-7CC49BF7C67C}" dt="2021-12-07T18:07:49.288" v="5706" actId="1076"/>
          <ac:picMkLst>
            <pc:docMk/>
            <pc:sldMk cId="0" sldId="315"/>
            <ac:picMk id="254" creationId="{00000000-0000-0000-0000-000000000000}"/>
          </ac:picMkLst>
        </pc:picChg>
      </pc:sldChg>
      <pc:sldChg chg="modSp add mod modNotes">
        <pc:chgData name="Chris Lima" userId="b5ea056ce2397b48" providerId="LiveId" clId="{3A2BE98A-33BF-43E1-BA79-7CC49BF7C67C}" dt="2021-12-07T18:08:03.242" v="5709" actId="1076"/>
        <pc:sldMkLst>
          <pc:docMk/>
          <pc:sldMk cId="0" sldId="316"/>
        </pc:sldMkLst>
        <pc:spChg chg="mod">
          <ac:chgData name="Chris Lima" userId="b5ea056ce2397b48" providerId="LiveId" clId="{3A2BE98A-33BF-43E1-BA79-7CC49BF7C67C}" dt="2021-12-07T18:07:59.121" v="5708" actId="1076"/>
          <ac:spMkLst>
            <pc:docMk/>
            <pc:sldMk cId="0" sldId="316"/>
            <ac:spMk id="259" creationId="{00000000-0000-0000-0000-000000000000}"/>
          </ac:spMkLst>
        </pc:spChg>
        <pc:spChg chg="mod">
          <ac:chgData name="Chris Lima" userId="b5ea056ce2397b48" providerId="LiveId" clId="{3A2BE98A-33BF-43E1-BA79-7CC49BF7C67C}" dt="2021-12-07T18:08:03.242" v="5709" actId="1076"/>
          <ac:spMkLst>
            <pc:docMk/>
            <pc:sldMk cId="0" sldId="316"/>
            <ac:spMk id="261" creationId="{00000000-0000-0000-0000-000000000000}"/>
          </ac:spMkLst>
        </pc:spChg>
      </pc:sldChg>
      <pc:sldChg chg="modSp add mod modNotes">
        <pc:chgData name="Chris Lima" userId="b5ea056ce2397b48" providerId="LiveId" clId="{3A2BE98A-33BF-43E1-BA79-7CC49BF7C67C}" dt="2022-01-04T16:38:45.916" v="11443" actId="20577"/>
        <pc:sldMkLst>
          <pc:docMk/>
          <pc:sldMk cId="0" sldId="317"/>
        </pc:sldMkLst>
        <pc:spChg chg="mod">
          <ac:chgData name="Chris Lima" userId="b5ea056ce2397b48" providerId="LiveId" clId="{3A2BE98A-33BF-43E1-BA79-7CC49BF7C67C}" dt="2022-01-04T16:38:45.916" v="11443" actId="20577"/>
          <ac:spMkLst>
            <pc:docMk/>
            <pc:sldMk cId="0" sldId="317"/>
            <ac:spMk id="266" creationId="{00000000-0000-0000-0000-000000000000}"/>
          </ac:spMkLst>
        </pc:spChg>
        <pc:spChg chg="mod">
          <ac:chgData name="Chris Lima" userId="b5ea056ce2397b48" providerId="LiveId" clId="{3A2BE98A-33BF-43E1-BA79-7CC49BF7C67C}" dt="2021-12-07T18:52:51.687" v="6017" actId="1076"/>
          <ac:spMkLst>
            <pc:docMk/>
            <pc:sldMk cId="0" sldId="317"/>
            <ac:spMk id="267" creationId="{00000000-0000-0000-0000-000000000000}"/>
          </ac:spMkLst>
        </pc:spChg>
        <pc:spChg chg="mod">
          <ac:chgData name="Chris Lima" userId="b5ea056ce2397b48" providerId="LiveId" clId="{3A2BE98A-33BF-43E1-BA79-7CC49BF7C67C}" dt="2021-12-07T18:08:15.614" v="5711" actId="1076"/>
          <ac:spMkLst>
            <pc:docMk/>
            <pc:sldMk cId="0" sldId="317"/>
            <ac:spMk id="270" creationId="{00000000-0000-0000-0000-000000000000}"/>
          </ac:spMkLst>
        </pc:spChg>
        <pc:spChg chg="mod">
          <ac:chgData name="Chris Lima" userId="b5ea056ce2397b48" providerId="LiveId" clId="{3A2BE98A-33BF-43E1-BA79-7CC49BF7C67C}" dt="2021-12-07T18:08:15.614" v="5711" actId="1076"/>
          <ac:spMkLst>
            <pc:docMk/>
            <pc:sldMk cId="0" sldId="317"/>
            <ac:spMk id="271" creationId="{00000000-0000-0000-0000-000000000000}"/>
          </ac:spMkLst>
        </pc:spChg>
        <pc:picChg chg="mod">
          <ac:chgData name="Chris Lima" userId="b5ea056ce2397b48" providerId="LiveId" clId="{3A2BE98A-33BF-43E1-BA79-7CC49BF7C67C}" dt="2021-12-07T18:08:15.614" v="5711" actId="1076"/>
          <ac:picMkLst>
            <pc:docMk/>
            <pc:sldMk cId="0" sldId="317"/>
            <ac:picMk id="268" creationId="{00000000-0000-0000-0000-000000000000}"/>
          </ac:picMkLst>
        </pc:picChg>
        <pc:picChg chg="mod">
          <ac:chgData name="Chris Lima" userId="b5ea056ce2397b48" providerId="LiveId" clId="{3A2BE98A-33BF-43E1-BA79-7CC49BF7C67C}" dt="2021-12-07T18:08:15.614" v="5711" actId="1076"/>
          <ac:picMkLst>
            <pc:docMk/>
            <pc:sldMk cId="0" sldId="317"/>
            <ac:picMk id="269" creationId="{00000000-0000-0000-0000-000000000000}"/>
          </ac:picMkLst>
        </pc:picChg>
      </pc:sldChg>
      <pc:sldChg chg="modSp add del mod modNotes modNotesTx">
        <pc:chgData name="Chris Lima" userId="b5ea056ce2397b48" providerId="LiveId" clId="{3A2BE98A-33BF-43E1-BA79-7CC49BF7C67C}" dt="2022-01-04T15:03:21.729" v="10966" actId="47"/>
        <pc:sldMkLst>
          <pc:docMk/>
          <pc:sldMk cId="0" sldId="318"/>
        </pc:sldMkLst>
        <pc:spChg chg="mod">
          <ac:chgData name="Chris Lima" userId="b5ea056ce2397b48" providerId="LiveId" clId="{3A2BE98A-33BF-43E1-BA79-7CC49BF7C67C}" dt="2021-12-07T18:08:40.124" v="5713" actId="1076"/>
          <ac:spMkLst>
            <pc:docMk/>
            <pc:sldMk cId="0" sldId="318"/>
            <ac:spMk id="283" creationId="{00000000-0000-0000-0000-000000000000}"/>
          </ac:spMkLst>
        </pc:spChg>
        <pc:spChg chg="mod">
          <ac:chgData name="Chris Lima" userId="b5ea056ce2397b48" providerId="LiveId" clId="{3A2BE98A-33BF-43E1-BA79-7CC49BF7C67C}" dt="2021-12-07T18:52:45.819" v="6015" actId="1035"/>
          <ac:spMkLst>
            <pc:docMk/>
            <pc:sldMk cId="0" sldId="318"/>
            <ac:spMk id="284" creationId="{00000000-0000-0000-0000-000000000000}"/>
          </ac:spMkLst>
        </pc:spChg>
        <pc:spChg chg="mod">
          <ac:chgData name="Chris Lima" userId="b5ea056ce2397b48" providerId="LiveId" clId="{3A2BE98A-33BF-43E1-BA79-7CC49BF7C67C}" dt="2021-12-07T18:08:40.124" v="5713" actId="1076"/>
          <ac:spMkLst>
            <pc:docMk/>
            <pc:sldMk cId="0" sldId="318"/>
            <ac:spMk id="285" creationId="{00000000-0000-0000-0000-000000000000}"/>
          </ac:spMkLst>
        </pc:spChg>
      </pc:sldChg>
      <pc:sldChg chg="addSp delSp modSp add mod modNotes">
        <pc:chgData name="Chris Lima" userId="b5ea056ce2397b48" providerId="LiveId" clId="{3A2BE98A-33BF-43E1-BA79-7CC49BF7C67C}" dt="2021-12-07T18:12:37.635" v="5724" actId="1076"/>
        <pc:sldMkLst>
          <pc:docMk/>
          <pc:sldMk cId="0" sldId="319"/>
        </pc:sldMkLst>
        <pc:spChg chg="add del mod">
          <ac:chgData name="Chris Lima" userId="b5ea056ce2397b48" providerId="LiveId" clId="{3A2BE98A-33BF-43E1-BA79-7CC49BF7C67C}" dt="2021-12-07T18:11:46.124" v="5716" actId="478"/>
          <ac:spMkLst>
            <pc:docMk/>
            <pc:sldMk cId="0" sldId="319"/>
            <ac:spMk id="3" creationId="{2D22ED33-CD53-4C98-AC02-07C5683CE5FC}"/>
          </ac:spMkLst>
        </pc:spChg>
        <pc:spChg chg="del">
          <ac:chgData name="Chris Lima" userId="b5ea056ce2397b48" providerId="LiveId" clId="{3A2BE98A-33BF-43E1-BA79-7CC49BF7C67C}" dt="2021-12-07T18:11:43.683" v="5714" actId="478"/>
          <ac:spMkLst>
            <pc:docMk/>
            <pc:sldMk cId="0" sldId="319"/>
            <ac:spMk id="290" creationId="{00000000-0000-0000-0000-000000000000}"/>
          </ac:spMkLst>
        </pc:spChg>
        <pc:picChg chg="add del mod">
          <ac:chgData name="Chris Lima" userId="b5ea056ce2397b48" providerId="LiveId" clId="{3A2BE98A-33BF-43E1-BA79-7CC49BF7C67C}" dt="2021-12-07T18:12:28.098" v="5721" actId="478"/>
          <ac:picMkLst>
            <pc:docMk/>
            <pc:sldMk cId="0" sldId="319"/>
            <ac:picMk id="5" creationId="{F63F345A-D635-4C10-A02A-D01195E6AAE0}"/>
          </ac:picMkLst>
        </pc:picChg>
        <pc:picChg chg="add mod">
          <ac:chgData name="Chris Lima" userId="b5ea056ce2397b48" providerId="LiveId" clId="{3A2BE98A-33BF-43E1-BA79-7CC49BF7C67C}" dt="2021-12-07T18:12:37.635" v="5724" actId="1076"/>
          <ac:picMkLst>
            <pc:docMk/>
            <pc:sldMk cId="0" sldId="319"/>
            <ac:picMk id="7" creationId="{9D1EEAE2-E908-411F-BE4F-C7601461A440}"/>
          </ac:picMkLst>
        </pc:picChg>
      </pc:sldChg>
      <pc:sldChg chg="modSp add mod modNotes">
        <pc:chgData name="Chris Lima" userId="b5ea056ce2397b48" providerId="LiveId" clId="{3A2BE98A-33BF-43E1-BA79-7CC49BF7C67C}" dt="2021-12-07T18:13:46.239" v="5736" actId="1076"/>
        <pc:sldMkLst>
          <pc:docMk/>
          <pc:sldMk cId="0" sldId="320"/>
        </pc:sldMkLst>
        <pc:spChg chg="mod">
          <ac:chgData name="Chris Lima" userId="b5ea056ce2397b48" providerId="LiveId" clId="{3A2BE98A-33BF-43E1-BA79-7CC49BF7C67C}" dt="2021-12-07T18:13:46.239" v="5736" actId="1076"/>
          <ac:spMkLst>
            <pc:docMk/>
            <pc:sldMk cId="0" sldId="320"/>
            <ac:spMk id="296" creationId="{00000000-0000-0000-0000-000000000000}"/>
          </ac:spMkLst>
        </pc:spChg>
        <pc:spChg chg="mod">
          <ac:chgData name="Chris Lima" userId="b5ea056ce2397b48" providerId="LiveId" clId="{3A2BE98A-33BF-43E1-BA79-7CC49BF7C67C}" dt="2021-12-07T18:12:57.029" v="5728" actId="1076"/>
          <ac:spMkLst>
            <pc:docMk/>
            <pc:sldMk cId="0" sldId="320"/>
            <ac:spMk id="298" creationId="{00000000-0000-0000-0000-000000000000}"/>
          </ac:spMkLst>
        </pc:spChg>
        <pc:picChg chg="mod">
          <ac:chgData name="Chris Lima" userId="b5ea056ce2397b48" providerId="LiveId" clId="{3A2BE98A-33BF-43E1-BA79-7CC49BF7C67C}" dt="2021-12-07T18:12:59.585" v="5729" actId="1076"/>
          <ac:picMkLst>
            <pc:docMk/>
            <pc:sldMk cId="0" sldId="320"/>
            <ac:picMk id="299" creationId="{00000000-0000-0000-0000-000000000000}"/>
          </ac:picMkLst>
        </pc:picChg>
      </pc:sldChg>
      <pc:sldChg chg="addSp delSp modSp add mod modNotes">
        <pc:chgData name="Chris Lima" userId="b5ea056ce2397b48" providerId="LiveId" clId="{3A2BE98A-33BF-43E1-BA79-7CC49BF7C67C}" dt="2021-12-07T18:52:40.039" v="6013" actId="1076"/>
        <pc:sldMkLst>
          <pc:docMk/>
          <pc:sldMk cId="0" sldId="321"/>
        </pc:sldMkLst>
        <pc:spChg chg="add del mod">
          <ac:chgData name="Chris Lima" userId="b5ea056ce2397b48" providerId="LiveId" clId="{3A2BE98A-33BF-43E1-BA79-7CC49BF7C67C}" dt="2021-12-07T18:13:55.138" v="5740" actId="478"/>
          <ac:spMkLst>
            <pc:docMk/>
            <pc:sldMk cId="0" sldId="321"/>
            <ac:spMk id="3" creationId="{C234B204-CC1A-4C15-A57E-7E6CDDF27931}"/>
          </ac:spMkLst>
        </pc:spChg>
        <pc:spChg chg="add mod">
          <ac:chgData name="Chris Lima" userId="b5ea056ce2397b48" providerId="LiveId" clId="{3A2BE98A-33BF-43E1-BA79-7CC49BF7C67C}" dt="2021-12-07T18:13:48.752" v="5737"/>
          <ac:spMkLst>
            <pc:docMk/>
            <pc:sldMk cId="0" sldId="321"/>
            <ac:spMk id="7" creationId="{8B080BAF-FBBC-4B9B-85FC-7E1B4E81BF7B}"/>
          </ac:spMkLst>
        </pc:spChg>
        <pc:spChg chg="del mod">
          <ac:chgData name="Chris Lima" userId="b5ea056ce2397b48" providerId="LiveId" clId="{3A2BE98A-33BF-43E1-BA79-7CC49BF7C67C}" dt="2021-12-07T18:13:51.959" v="5739" actId="478"/>
          <ac:spMkLst>
            <pc:docMk/>
            <pc:sldMk cId="0" sldId="321"/>
            <ac:spMk id="304" creationId="{00000000-0000-0000-0000-000000000000}"/>
          </ac:spMkLst>
        </pc:spChg>
        <pc:spChg chg="mod">
          <ac:chgData name="Chris Lima" userId="b5ea056ce2397b48" providerId="LiveId" clId="{3A2BE98A-33BF-43E1-BA79-7CC49BF7C67C}" dt="2021-12-07T18:52:40.039" v="6013" actId="1076"/>
          <ac:spMkLst>
            <pc:docMk/>
            <pc:sldMk cId="0" sldId="321"/>
            <ac:spMk id="305" creationId="{00000000-0000-0000-0000-000000000000}"/>
          </ac:spMkLst>
        </pc:spChg>
        <pc:spChg chg="mod">
          <ac:chgData name="Chris Lima" userId="b5ea056ce2397b48" providerId="LiveId" clId="{3A2BE98A-33BF-43E1-BA79-7CC49BF7C67C}" dt="2021-12-07T18:13:22.532" v="5732" actId="1076"/>
          <ac:spMkLst>
            <pc:docMk/>
            <pc:sldMk cId="0" sldId="321"/>
            <ac:spMk id="306" creationId="{00000000-0000-0000-0000-000000000000}"/>
          </ac:spMkLst>
        </pc:spChg>
        <pc:picChg chg="mod">
          <ac:chgData name="Chris Lima" userId="b5ea056ce2397b48" providerId="LiveId" clId="{3A2BE98A-33BF-43E1-BA79-7CC49BF7C67C}" dt="2021-12-07T18:13:28.899" v="5734" actId="1076"/>
          <ac:picMkLst>
            <pc:docMk/>
            <pc:sldMk cId="0" sldId="321"/>
            <ac:picMk id="307" creationId="{00000000-0000-0000-0000-000000000000}"/>
          </ac:picMkLst>
        </pc:picChg>
        <pc:picChg chg="mod">
          <ac:chgData name="Chris Lima" userId="b5ea056ce2397b48" providerId="LiveId" clId="{3A2BE98A-33BF-43E1-BA79-7CC49BF7C67C}" dt="2021-12-07T18:13:28.899" v="5734" actId="1076"/>
          <ac:picMkLst>
            <pc:docMk/>
            <pc:sldMk cId="0" sldId="321"/>
            <ac:picMk id="308" creationId="{00000000-0000-0000-0000-000000000000}"/>
          </ac:picMkLst>
        </pc:picChg>
      </pc:sldChg>
      <pc:sldChg chg="modSp add mod modNotes modNotesTx">
        <pc:chgData name="Chris Lima" userId="b5ea056ce2397b48" providerId="LiveId" clId="{3A2BE98A-33BF-43E1-BA79-7CC49BF7C67C}" dt="2022-01-04T17:17:03.131" v="11925" actId="115"/>
        <pc:sldMkLst>
          <pc:docMk/>
          <pc:sldMk cId="0" sldId="322"/>
        </pc:sldMkLst>
        <pc:spChg chg="mod">
          <ac:chgData name="Chris Lima" userId="b5ea056ce2397b48" providerId="LiveId" clId="{3A2BE98A-33BF-43E1-BA79-7CC49BF7C67C}" dt="2021-12-07T18:15:37.215" v="5761" actId="1076"/>
          <ac:spMkLst>
            <pc:docMk/>
            <pc:sldMk cId="0" sldId="322"/>
            <ac:spMk id="320" creationId="{00000000-0000-0000-0000-000000000000}"/>
          </ac:spMkLst>
        </pc:spChg>
        <pc:spChg chg="mod">
          <ac:chgData name="Chris Lima" userId="b5ea056ce2397b48" providerId="LiveId" clId="{3A2BE98A-33BF-43E1-BA79-7CC49BF7C67C}" dt="2022-01-04T17:17:03.131" v="11925" actId="115"/>
          <ac:spMkLst>
            <pc:docMk/>
            <pc:sldMk cId="0" sldId="322"/>
            <ac:spMk id="322" creationId="{00000000-0000-0000-0000-000000000000}"/>
          </ac:spMkLst>
        </pc:spChg>
        <pc:spChg chg="mod">
          <ac:chgData name="Chris Lima" userId="b5ea056ce2397b48" providerId="LiveId" clId="{3A2BE98A-33BF-43E1-BA79-7CC49BF7C67C}" dt="2021-12-07T18:15:19.139" v="5760" actId="14100"/>
          <ac:spMkLst>
            <pc:docMk/>
            <pc:sldMk cId="0" sldId="322"/>
            <ac:spMk id="325" creationId="{00000000-0000-0000-0000-000000000000}"/>
          </ac:spMkLst>
        </pc:spChg>
        <pc:picChg chg="mod">
          <ac:chgData name="Chris Lima" userId="b5ea056ce2397b48" providerId="LiveId" clId="{3A2BE98A-33BF-43E1-BA79-7CC49BF7C67C}" dt="2021-12-07T18:15:19.139" v="5760" actId="14100"/>
          <ac:picMkLst>
            <pc:docMk/>
            <pc:sldMk cId="0" sldId="322"/>
            <ac:picMk id="323" creationId="{00000000-0000-0000-0000-000000000000}"/>
          </ac:picMkLst>
        </pc:picChg>
        <pc:cxnChg chg="mod">
          <ac:chgData name="Chris Lima" userId="b5ea056ce2397b48" providerId="LiveId" clId="{3A2BE98A-33BF-43E1-BA79-7CC49BF7C67C}" dt="2021-12-07T18:15:19.139" v="5760" actId="14100"/>
          <ac:cxnSpMkLst>
            <pc:docMk/>
            <pc:sldMk cId="0" sldId="322"/>
            <ac:cxnSpMk id="324" creationId="{00000000-0000-0000-0000-000000000000}"/>
          </ac:cxnSpMkLst>
        </pc:cxnChg>
      </pc:sldChg>
      <pc:sldChg chg="modSp add mod modNotes">
        <pc:chgData name="Chris Lima" userId="b5ea056ce2397b48" providerId="LiveId" clId="{3A2BE98A-33BF-43E1-BA79-7CC49BF7C67C}" dt="2022-01-03T17:10:59.795" v="6582" actId="207"/>
        <pc:sldMkLst>
          <pc:docMk/>
          <pc:sldMk cId="0" sldId="323"/>
        </pc:sldMkLst>
        <pc:spChg chg="mod">
          <ac:chgData name="Chris Lima" userId="b5ea056ce2397b48" providerId="LiveId" clId="{3A2BE98A-33BF-43E1-BA79-7CC49BF7C67C}" dt="2021-12-07T18:15:42.928" v="5762" actId="1076"/>
          <ac:spMkLst>
            <pc:docMk/>
            <pc:sldMk cId="0" sldId="323"/>
            <ac:spMk id="330" creationId="{00000000-0000-0000-0000-000000000000}"/>
          </ac:spMkLst>
        </pc:spChg>
        <pc:spChg chg="mod">
          <ac:chgData name="Chris Lima" userId="b5ea056ce2397b48" providerId="LiveId" clId="{3A2BE98A-33BF-43E1-BA79-7CC49BF7C67C}" dt="2022-01-03T17:10:59.795" v="6582" actId="207"/>
          <ac:spMkLst>
            <pc:docMk/>
            <pc:sldMk cId="0" sldId="323"/>
            <ac:spMk id="332" creationId="{00000000-0000-0000-0000-000000000000}"/>
          </ac:spMkLst>
        </pc:spChg>
        <pc:spChg chg="mod">
          <ac:chgData name="Chris Lima" userId="b5ea056ce2397b48" providerId="LiveId" clId="{3A2BE98A-33BF-43E1-BA79-7CC49BF7C67C}" dt="2021-12-07T18:16:05.614" v="5765" actId="14100"/>
          <ac:spMkLst>
            <pc:docMk/>
            <pc:sldMk cId="0" sldId="323"/>
            <ac:spMk id="334" creationId="{00000000-0000-0000-0000-000000000000}"/>
          </ac:spMkLst>
        </pc:spChg>
        <pc:picChg chg="mod">
          <ac:chgData name="Chris Lima" userId="b5ea056ce2397b48" providerId="LiveId" clId="{3A2BE98A-33BF-43E1-BA79-7CC49BF7C67C}" dt="2021-12-07T18:15:52.762" v="5763" actId="1076"/>
          <ac:picMkLst>
            <pc:docMk/>
            <pc:sldMk cId="0" sldId="323"/>
            <ac:picMk id="333" creationId="{00000000-0000-0000-0000-000000000000}"/>
          </ac:picMkLst>
        </pc:picChg>
      </pc:sldChg>
      <pc:sldChg chg="addSp modSp add mod modNotes">
        <pc:chgData name="Chris Lima" userId="b5ea056ce2397b48" providerId="LiveId" clId="{3A2BE98A-33BF-43E1-BA79-7CC49BF7C67C}" dt="2022-01-03T17:11:11.215" v="6583" actId="207"/>
        <pc:sldMkLst>
          <pc:docMk/>
          <pc:sldMk cId="0" sldId="324"/>
        </pc:sldMkLst>
        <pc:spChg chg="mod">
          <ac:chgData name="Chris Lima" userId="b5ea056ce2397b48" providerId="LiveId" clId="{3A2BE98A-33BF-43E1-BA79-7CC49BF7C67C}" dt="2021-12-07T18:16:11.353" v="5766" actId="1076"/>
          <ac:spMkLst>
            <pc:docMk/>
            <pc:sldMk cId="0" sldId="324"/>
            <ac:spMk id="339" creationId="{00000000-0000-0000-0000-000000000000}"/>
          </ac:spMkLst>
        </pc:spChg>
        <pc:spChg chg="mod">
          <ac:chgData name="Chris Lima" userId="b5ea056ce2397b48" providerId="LiveId" clId="{3A2BE98A-33BF-43E1-BA79-7CC49BF7C67C}" dt="2022-01-03T17:11:11.215" v="6583" actId="207"/>
          <ac:spMkLst>
            <pc:docMk/>
            <pc:sldMk cId="0" sldId="324"/>
            <ac:spMk id="341" creationId="{00000000-0000-0000-0000-000000000000}"/>
          </ac:spMkLst>
        </pc:spChg>
        <pc:picChg chg="add mod">
          <ac:chgData name="Chris Lima" userId="b5ea056ce2397b48" providerId="LiveId" clId="{3A2BE98A-33BF-43E1-BA79-7CC49BF7C67C}" dt="2021-12-07T18:16:57.690" v="5770" actId="1076"/>
          <ac:picMkLst>
            <pc:docMk/>
            <pc:sldMk cId="0" sldId="324"/>
            <ac:picMk id="3" creationId="{A5C5DCD1-D995-4CDF-9E68-D30A21A0FEC7}"/>
          </ac:picMkLst>
        </pc:picChg>
      </pc:sldChg>
      <pc:sldChg chg="add ord">
        <pc:chgData name="Chris Lima" userId="b5ea056ce2397b48" providerId="LiveId" clId="{3A2BE98A-33BF-43E1-BA79-7CC49BF7C67C}" dt="2022-01-10T18:22:01.385" v="14182"/>
        <pc:sldMkLst>
          <pc:docMk/>
          <pc:sldMk cId="3234671775" sldId="325"/>
        </pc:sldMkLst>
        <pc:spChg chg="mod">
          <ac:chgData name="Chris Lima" userId="b5ea056ce2397b48" providerId="LiveId" clId="{3A2BE98A-33BF-43E1-BA79-7CC49BF7C67C}" dt="2021-12-07T18:17:09.246" v="5771" actId="1076"/>
          <ac:spMkLst>
            <pc:docMk/>
            <pc:sldMk cId="3234671775" sldId="325"/>
            <ac:spMk id="346" creationId="{00000000-0000-0000-0000-000000000000}"/>
          </ac:spMkLst>
        </pc:spChg>
        <pc:spChg chg="mod">
          <ac:chgData name="Chris Lima" userId="b5ea056ce2397b48" providerId="LiveId" clId="{3A2BE98A-33BF-43E1-BA79-7CC49BF7C67C}" dt="2021-12-07T18:17:15.359" v="5772" actId="1076"/>
          <ac:spMkLst>
            <pc:docMk/>
            <pc:sldMk cId="3234671775" sldId="325"/>
            <ac:spMk id="349" creationId="{00000000-0000-0000-0000-000000000000}"/>
          </ac:spMkLst>
        </pc:spChg>
        <pc:spChg chg="mod">
          <ac:chgData name="Chris Lima" userId="b5ea056ce2397b48" providerId="LiveId" clId="{3A2BE98A-33BF-43E1-BA79-7CC49BF7C67C}" dt="2021-12-07T18:17:24.082" v="5774" actId="14100"/>
          <ac:spMkLst>
            <pc:docMk/>
            <pc:sldMk cId="3234671775" sldId="325"/>
            <ac:spMk id="350" creationId="{00000000-0000-0000-0000-000000000000}"/>
          </ac:spMkLst>
        </pc:spChg>
        <pc:spChg chg="mod">
          <ac:chgData name="Chris Lima" userId="b5ea056ce2397b48" providerId="LiveId" clId="{3A2BE98A-33BF-43E1-BA79-7CC49BF7C67C}" dt="2021-12-07T18:17:15.359" v="5772" actId="1076"/>
          <ac:spMkLst>
            <pc:docMk/>
            <pc:sldMk cId="3234671775" sldId="325"/>
            <ac:spMk id="351" creationId="{00000000-0000-0000-0000-000000000000}"/>
          </ac:spMkLst>
        </pc:spChg>
        <pc:spChg chg="mod">
          <ac:chgData name="Chris Lima" userId="b5ea056ce2397b48" providerId="LiveId" clId="{3A2BE98A-33BF-43E1-BA79-7CC49BF7C67C}" dt="2021-12-07T18:17:15.359" v="5772" actId="1076"/>
          <ac:spMkLst>
            <pc:docMk/>
            <pc:sldMk cId="3234671775" sldId="325"/>
            <ac:spMk id="354" creationId="{00000000-0000-0000-0000-000000000000}"/>
          </ac:spMkLst>
        </pc:spChg>
        <pc:spChg chg="mod">
          <ac:chgData name="Chris Lima" userId="b5ea056ce2397b48" providerId="LiveId" clId="{3A2BE98A-33BF-43E1-BA79-7CC49BF7C67C}" dt="2022-01-03T17:13:44.539" v="6584" actId="20577"/>
          <ac:spMkLst>
            <pc:docMk/>
            <pc:sldMk cId="3234671775" sldId="325"/>
            <ac:spMk id="356" creationId="{00000000-0000-0000-0000-000000000000}"/>
          </ac:spMkLst>
        </pc:spChg>
        <pc:picChg chg="mod">
          <ac:chgData name="Chris Lima" userId="b5ea056ce2397b48" providerId="LiveId" clId="{3A2BE98A-33BF-43E1-BA79-7CC49BF7C67C}" dt="2021-12-07T18:17:15.359" v="5772" actId="1076"/>
          <ac:picMkLst>
            <pc:docMk/>
            <pc:sldMk cId="3234671775" sldId="325"/>
            <ac:picMk id="348" creationId="{00000000-0000-0000-0000-000000000000}"/>
          </ac:picMkLst>
        </pc:picChg>
        <pc:cxnChg chg="mod">
          <ac:chgData name="Chris Lima" userId="b5ea056ce2397b48" providerId="LiveId" clId="{3A2BE98A-33BF-43E1-BA79-7CC49BF7C67C}" dt="2021-12-07T18:17:15.359" v="5772" actId="1076"/>
          <ac:cxnSpMkLst>
            <pc:docMk/>
            <pc:sldMk cId="3234671775" sldId="325"/>
            <ac:cxnSpMk id="352" creationId="{00000000-0000-0000-0000-000000000000}"/>
          </ac:cxnSpMkLst>
        </pc:cxnChg>
        <pc:cxnChg chg="mod">
          <ac:chgData name="Chris Lima" userId="b5ea056ce2397b48" providerId="LiveId" clId="{3A2BE98A-33BF-43E1-BA79-7CC49BF7C67C}" dt="2021-12-07T18:17:24.082" v="5774" actId="14100"/>
          <ac:cxnSpMkLst>
            <pc:docMk/>
            <pc:sldMk cId="3234671775" sldId="325"/>
            <ac:cxnSpMk id="353" creationId="{00000000-0000-0000-0000-000000000000}"/>
          </ac:cxnSpMkLst>
        </pc:cxnChg>
        <pc:cxnChg chg="mod">
          <ac:chgData name="Chris Lima" userId="b5ea056ce2397b48" providerId="LiveId" clId="{3A2BE98A-33BF-43E1-BA79-7CC49BF7C67C}" dt="2021-12-07T18:17:15.359" v="5772" actId="1076"/>
          <ac:cxnSpMkLst>
            <pc:docMk/>
            <pc:sldMk cId="3234671775" sldId="325"/>
            <ac:cxnSpMk id="355" creationId="{00000000-0000-0000-0000-000000000000}"/>
          </ac:cxnSpMkLst>
        </pc:cxnChg>
      </pc:sldChg>
      <pc:sldChg chg="modSp add mod modNotes">
        <pc:chgData name="Chris Lima" userId="b5ea056ce2397b48" providerId="LiveId" clId="{3A2BE98A-33BF-43E1-BA79-7CC49BF7C67C}" dt="2021-12-07T18:18:20.622" v="5776" actId="14100"/>
        <pc:sldMkLst>
          <pc:docMk/>
          <pc:sldMk cId="0" sldId="326"/>
        </pc:sldMkLst>
        <pc:spChg chg="mod">
          <ac:chgData name="Chris Lima" userId="b5ea056ce2397b48" providerId="LiveId" clId="{3A2BE98A-33BF-43E1-BA79-7CC49BF7C67C}" dt="2021-12-07T18:18:15.042" v="5775" actId="1076"/>
          <ac:spMkLst>
            <pc:docMk/>
            <pc:sldMk cId="0" sldId="326"/>
            <ac:spMk id="361" creationId="{00000000-0000-0000-0000-000000000000}"/>
          </ac:spMkLst>
        </pc:spChg>
        <pc:spChg chg="mod">
          <ac:chgData name="Chris Lima" userId="b5ea056ce2397b48" providerId="LiveId" clId="{3A2BE98A-33BF-43E1-BA79-7CC49BF7C67C}" dt="2021-12-07T18:18:20.622" v="5776" actId="14100"/>
          <ac:spMkLst>
            <pc:docMk/>
            <pc:sldMk cId="0" sldId="326"/>
            <ac:spMk id="365" creationId="{00000000-0000-0000-0000-000000000000}"/>
          </ac:spMkLst>
        </pc:spChg>
        <pc:cxnChg chg="mod">
          <ac:chgData name="Chris Lima" userId="b5ea056ce2397b48" providerId="LiveId" clId="{3A2BE98A-33BF-43E1-BA79-7CC49BF7C67C}" dt="2021-12-07T18:18:20.622" v="5776" actId="14100"/>
          <ac:cxnSpMkLst>
            <pc:docMk/>
            <pc:sldMk cId="0" sldId="326"/>
            <ac:cxnSpMk id="366" creationId="{00000000-0000-0000-0000-000000000000}"/>
          </ac:cxnSpMkLst>
        </pc:cxnChg>
      </pc:sldChg>
      <pc:sldChg chg="modSp add mod modNotes">
        <pc:chgData name="Chris Lima" userId="b5ea056ce2397b48" providerId="LiveId" clId="{3A2BE98A-33BF-43E1-BA79-7CC49BF7C67C}" dt="2022-01-03T21:14:07.486" v="6633" actId="207"/>
        <pc:sldMkLst>
          <pc:docMk/>
          <pc:sldMk cId="0" sldId="327"/>
        </pc:sldMkLst>
        <pc:spChg chg="mod">
          <ac:chgData name="Chris Lima" userId="b5ea056ce2397b48" providerId="LiveId" clId="{3A2BE98A-33BF-43E1-BA79-7CC49BF7C67C}" dt="2021-12-07T18:18:31.486" v="5777" actId="1076"/>
          <ac:spMkLst>
            <pc:docMk/>
            <pc:sldMk cId="0" sldId="327"/>
            <ac:spMk id="373" creationId="{00000000-0000-0000-0000-000000000000}"/>
          </ac:spMkLst>
        </pc:spChg>
        <pc:spChg chg="mod">
          <ac:chgData name="Chris Lima" userId="b5ea056ce2397b48" providerId="LiveId" clId="{3A2BE98A-33BF-43E1-BA79-7CC49BF7C67C}" dt="2022-01-03T21:14:07.486" v="6633" actId="207"/>
          <ac:spMkLst>
            <pc:docMk/>
            <pc:sldMk cId="0" sldId="327"/>
            <ac:spMk id="375" creationId="{00000000-0000-0000-0000-000000000000}"/>
          </ac:spMkLst>
        </pc:spChg>
      </pc:sldChg>
      <pc:sldChg chg="modSp add mod modNotes">
        <pc:chgData name="Chris Lima" userId="b5ea056ce2397b48" providerId="LiveId" clId="{3A2BE98A-33BF-43E1-BA79-7CC49BF7C67C}" dt="2021-12-07T18:18:52.259" v="5780" actId="207"/>
        <pc:sldMkLst>
          <pc:docMk/>
          <pc:sldMk cId="0" sldId="328"/>
        </pc:sldMkLst>
        <pc:spChg chg="mod">
          <ac:chgData name="Chris Lima" userId="b5ea056ce2397b48" providerId="LiveId" clId="{3A2BE98A-33BF-43E1-BA79-7CC49BF7C67C}" dt="2021-12-07T18:18:48.004" v="5779" actId="1076"/>
          <ac:spMkLst>
            <pc:docMk/>
            <pc:sldMk cId="0" sldId="328"/>
            <ac:spMk id="380" creationId="{00000000-0000-0000-0000-000000000000}"/>
          </ac:spMkLst>
        </pc:spChg>
        <pc:spChg chg="mod">
          <ac:chgData name="Chris Lima" userId="b5ea056ce2397b48" providerId="LiveId" clId="{3A2BE98A-33BF-43E1-BA79-7CC49BF7C67C}" dt="2021-12-07T18:18:52.259" v="5780" actId="207"/>
          <ac:spMkLst>
            <pc:docMk/>
            <pc:sldMk cId="0" sldId="328"/>
            <ac:spMk id="382" creationId="{00000000-0000-0000-0000-000000000000}"/>
          </ac:spMkLst>
        </pc:spChg>
      </pc:sldChg>
      <pc:sldChg chg="modSp add mod modNotes">
        <pc:chgData name="Chris Lima" userId="b5ea056ce2397b48" providerId="LiveId" clId="{3A2BE98A-33BF-43E1-BA79-7CC49BF7C67C}" dt="2021-12-07T18:20:42.408" v="5791" actId="1076"/>
        <pc:sldMkLst>
          <pc:docMk/>
          <pc:sldMk cId="0" sldId="329"/>
        </pc:sldMkLst>
        <pc:spChg chg="mod">
          <ac:chgData name="Chris Lima" userId="b5ea056ce2397b48" providerId="LiveId" clId="{3A2BE98A-33BF-43E1-BA79-7CC49BF7C67C}" dt="2021-12-07T18:20:42.408" v="5791" actId="1076"/>
          <ac:spMkLst>
            <pc:docMk/>
            <pc:sldMk cId="0" sldId="329"/>
            <ac:spMk id="394" creationId="{00000000-0000-0000-0000-000000000000}"/>
          </ac:spMkLst>
        </pc:spChg>
        <pc:spChg chg="mod">
          <ac:chgData name="Chris Lima" userId="b5ea056ce2397b48" providerId="LiveId" clId="{3A2BE98A-33BF-43E1-BA79-7CC49BF7C67C}" dt="2021-12-07T18:20:33.014" v="5790" actId="207"/>
          <ac:spMkLst>
            <pc:docMk/>
            <pc:sldMk cId="0" sldId="329"/>
            <ac:spMk id="396" creationId="{00000000-0000-0000-0000-000000000000}"/>
          </ac:spMkLst>
        </pc:spChg>
      </pc:sldChg>
      <pc:sldChg chg="modSp add mod modNotes">
        <pc:chgData name="Chris Lima" userId="b5ea056ce2397b48" providerId="LiveId" clId="{3A2BE98A-33BF-43E1-BA79-7CC49BF7C67C}" dt="2021-12-07T18:21:14.737" v="5797" actId="14100"/>
        <pc:sldMkLst>
          <pc:docMk/>
          <pc:sldMk cId="0" sldId="330"/>
        </pc:sldMkLst>
        <pc:spChg chg="mod">
          <ac:chgData name="Chris Lima" userId="b5ea056ce2397b48" providerId="LiveId" clId="{3A2BE98A-33BF-43E1-BA79-7CC49BF7C67C}" dt="2021-12-07T18:20:57.034" v="5792" actId="1076"/>
          <ac:spMkLst>
            <pc:docMk/>
            <pc:sldMk cId="0" sldId="330"/>
            <ac:spMk id="401" creationId="{00000000-0000-0000-0000-000000000000}"/>
          </ac:spMkLst>
        </pc:spChg>
        <pc:spChg chg="mod">
          <ac:chgData name="Chris Lima" userId="b5ea056ce2397b48" providerId="LiveId" clId="{3A2BE98A-33BF-43E1-BA79-7CC49BF7C67C}" dt="2021-12-07T18:21:14.737" v="5797" actId="14100"/>
          <ac:spMkLst>
            <pc:docMk/>
            <pc:sldMk cId="0" sldId="330"/>
            <ac:spMk id="403" creationId="{00000000-0000-0000-0000-000000000000}"/>
          </ac:spMkLst>
        </pc:spChg>
      </pc:sldChg>
      <pc:sldChg chg="modSp add mod modNotes">
        <pc:chgData name="Chris Lima" userId="b5ea056ce2397b48" providerId="LiveId" clId="{3A2BE98A-33BF-43E1-BA79-7CC49BF7C67C}" dt="2021-12-07T18:21:43.280" v="5802" actId="20577"/>
        <pc:sldMkLst>
          <pc:docMk/>
          <pc:sldMk cId="0" sldId="331"/>
        </pc:sldMkLst>
        <pc:spChg chg="mod">
          <ac:chgData name="Chris Lima" userId="b5ea056ce2397b48" providerId="LiveId" clId="{3A2BE98A-33BF-43E1-BA79-7CC49BF7C67C}" dt="2021-12-07T18:21:23.771" v="5798" actId="1076"/>
          <ac:spMkLst>
            <pc:docMk/>
            <pc:sldMk cId="0" sldId="331"/>
            <ac:spMk id="408" creationId="{00000000-0000-0000-0000-000000000000}"/>
          </ac:spMkLst>
        </pc:spChg>
        <pc:spChg chg="mod">
          <ac:chgData name="Chris Lima" userId="b5ea056ce2397b48" providerId="LiveId" clId="{3A2BE98A-33BF-43E1-BA79-7CC49BF7C67C}" dt="2021-12-07T18:21:43.280" v="5802" actId="20577"/>
          <ac:spMkLst>
            <pc:docMk/>
            <pc:sldMk cId="0" sldId="331"/>
            <ac:spMk id="410" creationId="{00000000-0000-0000-0000-000000000000}"/>
          </ac:spMkLst>
        </pc:spChg>
      </pc:sldChg>
      <pc:sldChg chg="modSp add mod modNotes">
        <pc:chgData name="Chris Lima" userId="b5ea056ce2397b48" providerId="LiveId" clId="{3A2BE98A-33BF-43E1-BA79-7CC49BF7C67C}" dt="2022-01-04T17:00:18.374" v="11672" actId="403"/>
        <pc:sldMkLst>
          <pc:docMk/>
          <pc:sldMk cId="0" sldId="332"/>
        </pc:sldMkLst>
        <pc:spChg chg="mod">
          <ac:chgData name="Chris Lima" userId="b5ea056ce2397b48" providerId="LiveId" clId="{3A2BE98A-33BF-43E1-BA79-7CC49BF7C67C}" dt="2021-12-07T18:21:53.612" v="5803" actId="1076"/>
          <ac:spMkLst>
            <pc:docMk/>
            <pc:sldMk cId="0" sldId="332"/>
            <ac:spMk id="415" creationId="{00000000-0000-0000-0000-000000000000}"/>
          </ac:spMkLst>
        </pc:spChg>
        <pc:spChg chg="mod">
          <ac:chgData name="Chris Lima" userId="b5ea056ce2397b48" providerId="LiveId" clId="{3A2BE98A-33BF-43E1-BA79-7CC49BF7C67C}" dt="2022-01-04T17:00:18.374" v="11672" actId="403"/>
          <ac:spMkLst>
            <pc:docMk/>
            <pc:sldMk cId="0" sldId="332"/>
            <ac:spMk id="417" creationId="{00000000-0000-0000-0000-000000000000}"/>
          </ac:spMkLst>
        </pc:spChg>
      </pc:sldChg>
      <pc:sldChg chg="addSp delSp modSp add mod modNotes">
        <pc:chgData name="Chris Lima" userId="b5ea056ce2397b48" providerId="LiveId" clId="{3A2BE98A-33BF-43E1-BA79-7CC49BF7C67C}" dt="2021-12-07T18:52:33.036" v="6012" actId="1076"/>
        <pc:sldMkLst>
          <pc:docMk/>
          <pc:sldMk cId="0" sldId="333"/>
        </pc:sldMkLst>
        <pc:spChg chg="mod">
          <ac:chgData name="Chris Lima" userId="b5ea056ce2397b48" providerId="LiveId" clId="{3A2BE98A-33BF-43E1-BA79-7CC49BF7C67C}" dt="2021-12-07T18:22:40.224" v="5807" actId="1076"/>
          <ac:spMkLst>
            <pc:docMk/>
            <pc:sldMk cId="0" sldId="333"/>
            <ac:spMk id="422" creationId="{00000000-0000-0000-0000-000000000000}"/>
          </ac:spMkLst>
        </pc:spChg>
        <pc:spChg chg="mod">
          <ac:chgData name="Chris Lima" userId="b5ea056ce2397b48" providerId="LiveId" clId="{3A2BE98A-33BF-43E1-BA79-7CC49BF7C67C}" dt="2021-12-07T18:52:33.036" v="6012" actId="1076"/>
          <ac:spMkLst>
            <pc:docMk/>
            <pc:sldMk cId="0" sldId="333"/>
            <ac:spMk id="423" creationId="{00000000-0000-0000-0000-000000000000}"/>
          </ac:spMkLst>
        </pc:spChg>
        <pc:spChg chg="mod">
          <ac:chgData name="Chris Lima" userId="b5ea056ce2397b48" providerId="LiveId" clId="{3A2BE98A-33BF-43E1-BA79-7CC49BF7C67C}" dt="2021-12-07T18:24:26.090" v="5812" actId="1076"/>
          <ac:spMkLst>
            <pc:docMk/>
            <pc:sldMk cId="0" sldId="333"/>
            <ac:spMk id="424" creationId="{00000000-0000-0000-0000-000000000000}"/>
          </ac:spMkLst>
        </pc:spChg>
        <pc:picChg chg="add del mod">
          <ac:chgData name="Chris Lima" userId="b5ea056ce2397b48" providerId="LiveId" clId="{3A2BE98A-33BF-43E1-BA79-7CC49BF7C67C}" dt="2021-12-07T18:23:59.926" v="5809" actId="478"/>
          <ac:picMkLst>
            <pc:docMk/>
            <pc:sldMk cId="0" sldId="333"/>
            <ac:picMk id="3" creationId="{E3FEBD56-D8D1-48C9-B52D-37052B6943D0}"/>
          </ac:picMkLst>
        </pc:picChg>
        <pc:picChg chg="add mod">
          <ac:chgData name="Chris Lima" userId="b5ea056ce2397b48" providerId="LiveId" clId="{3A2BE98A-33BF-43E1-BA79-7CC49BF7C67C}" dt="2021-12-07T18:24:21.294" v="5811" actId="1076"/>
          <ac:picMkLst>
            <pc:docMk/>
            <pc:sldMk cId="0" sldId="333"/>
            <ac:picMk id="5" creationId="{586CD266-55BD-4FA7-A7D0-3FC65C123F23}"/>
          </ac:picMkLst>
        </pc:picChg>
      </pc:sldChg>
      <pc:sldChg chg="modSp add mod modNotes">
        <pc:chgData name="Chris Lima" userId="b5ea056ce2397b48" providerId="LiveId" clId="{3A2BE98A-33BF-43E1-BA79-7CC49BF7C67C}" dt="2022-01-03T17:17:14.386" v="6587" actId="207"/>
        <pc:sldMkLst>
          <pc:docMk/>
          <pc:sldMk cId="0" sldId="334"/>
        </pc:sldMkLst>
        <pc:spChg chg="mod">
          <ac:chgData name="Chris Lima" userId="b5ea056ce2397b48" providerId="LiveId" clId="{3A2BE98A-33BF-43E1-BA79-7CC49BF7C67C}" dt="2022-01-03T17:17:14.386" v="6587" actId="207"/>
          <ac:spMkLst>
            <pc:docMk/>
            <pc:sldMk cId="0" sldId="334"/>
            <ac:spMk id="429" creationId="{00000000-0000-0000-0000-000000000000}"/>
          </ac:spMkLst>
        </pc:spChg>
      </pc:sldChg>
      <pc:sldChg chg="add modNotes">
        <pc:chgData name="Chris Lima" userId="b5ea056ce2397b48" providerId="LiveId" clId="{3A2BE98A-33BF-43E1-BA79-7CC49BF7C67C}" dt="2021-12-07T18:03:29.301" v="5666"/>
        <pc:sldMkLst>
          <pc:docMk/>
          <pc:sldMk cId="0" sldId="335"/>
        </pc:sldMkLst>
      </pc:sldChg>
      <pc:sldChg chg="modSp add mod modNotes">
        <pc:chgData name="Chris Lima" userId="b5ea056ce2397b48" providerId="LiveId" clId="{3A2BE98A-33BF-43E1-BA79-7CC49BF7C67C}" dt="2021-12-07T18:24:49.784" v="5813" actId="1076"/>
        <pc:sldMkLst>
          <pc:docMk/>
          <pc:sldMk cId="0" sldId="336"/>
        </pc:sldMkLst>
        <pc:spChg chg="mod">
          <ac:chgData name="Chris Lima" userId="b5ea056ce2397b48" providerId="LiveId" clId="{3A2BE98A-33BF-43E1-BA79-7CC49BF7C67C}" dt="2021-12-07T18:24:49.784" v="5813" actId="1076"/>
          <ac:spMkLst>
            <pc:docMk/>
            <pc:sldMk cId="0" sldId="336"/>
            <ac:spMk id="441" creationId="{00000000-0000-0000-0000-000000000000}"/>
          </ac:spMkLst>
        </pc:spChg>
      </pc:sldChg>
      <pc:sldChg chg="modSp add mod modNotes">
        <pc:chgData name="Chris Lima" userId="b5ea056ce2397b48" providerId="LiveId" clId="{3A2BE98A-33BF-43E1-BA79-7CC49BF7C67C}" dt="2021-12-07T18:24:59.246" v="5814" actId="1076"/>
        <pc:sldMkLst>
          <pc:docMk/>
          <pc:sldMk cId="0" sldId="337"/>
        </pc:sldMkLst>
        <pc:spChg chg="mod">
          <ac:chgData name="Chris Lima" userId="b5ea056ce2397b48" providerId="LiveId" clId="{3A2BE98A-33BF-43E1-BA79-7CC49BF7C67C}" dt="2021-12-07T18:24:59.246" v="5814" actId="1076"/>
          <ac:spMkLst>
            <pc:docMk/>
            <pc:sldMk cId="0" sldId="337"/>
            <ac:spMk id="448" creationId="{00000000-0000-0000-0000-000000000000}"/>
          </ac:spMkLst>
        </pc:spChg>
      </pc:sldChg>
      <pc:sldChg chg="modSp add del mod modNotes">
        <pc:chgData name="Chris Lima" userId="b5ea056ce2397b48" providerId="LiveId" clId="{3A2BE98A-33BF-43E1-BA79-7CC49BF7C67C}" dt="2022-01-03T17:21:00.223" v="6588" actId="47"/>
        <pc:sldMkLst>
          <pc:docMk/>
          <pc:sldMk cId="0" sldId="338"/>
        </pc:sldMkLst>
        <pc:spChg chg="mod">
          <ac:chgData name="Chris Lima" userId="b5ea056ce2397b48" providerId="LiveId" clId="{3A2BE98A-33BF-43E1-BA79-7CC49BF7C67C}" dt="2021-12-07T18:25:06.100" v="5815" actId="1076"/>
          <ac:spMkLst>
            <pc:docMk/>
            <pc:sldMk cId="0" sldId="338"/>
            <ac:spMk id="455" creationId="{00000000-0000-0000-0000-000000000000}"/>
          </ac:spMkLst>
        </pc:spChg>
        <pc:spChg chg="mod">
          <ac:chgData name="Chris Lima" userId="b5ea056ce2397b48" providerId="LiveId" clId="{3A2BE98A-33BF-43E1-BA79-7CC49BF7C67C}" dt="2021-12-07T18:25:39.446" v="5824"/>
          <ac:spMkLst>
            <pc:docMk/>
            <pc:sldMk cId="0" sldId="338"/>
            <ac:spMk id="457" creationId="{00000000-0000-0000-0000-000000000000}"/>
          </ac:spMkLst>
        </pc:spChg>
      </pc:sldChg>
      <pc:sldChg chg="add modNotes">
        <pc:chgData name="Chris Lima" userId="b5ea056ce2397b48" providerId="LiveId" clId="{3A2BE98A-33BF-43E1-BA79-7CC49BF7C67C}" dt="2021-12-07T18:03:29.301" v="5666"/>
        <pc:sldMkLst>
          <pc:docMk/>
          <pc:sldMk cId="0" sldId="339"/>
        </pc:sldMkLst>
      </pc:sldChg>
      <pc:sldChg chg="modSp add mod modNotes">
        <pc:chgData name="Chris Lima" userId="b5ea056ce2397b48" providerId="LiveId" clId="{3A2BE98A-33BF-43E1-BA79-7CC49BF7C67C}" dt="2021-12-07T18:26:00.701" v="5835" actId="20577"/>
        <pc:sldMkLst>
          <pc:docMk/>
          <pc:sldMk cId="0" sldId="340"/>
        </pc:sldMkLst>
        <pc:spChg chg="mod">
          <ac:chgData name="Chris Lima" userId="b5ea056ce2397b48" providerId="LiveId" clId="{3A2BE98A-33BF-43E1-BA79-7CC49BF7C67C}" dt="2021-12-07T18:26:00.701" v="5835" actId="20577"/>
          <ac:spMkLst>
            <pc:docMk/>
            <pc:sldMk cId="0" sldId="340"/>
            <ac:spMk id="468" creationId="{00000000-0000-0000-0000-000000000000}"/>
          </ac:spMkLst>
        </pc:spChg>
      </pc:sldChg>
      <pc:sldChg chg="modSp add mod modNotes">
        <pc:chgData name="Chris Lima" userId="b5ea056ce2397b48" providerId="LiveId" clId="{3A2BE98A-33BF-43E1-BA79-7CC49BF7C67C}" dt="2021-12-07T18:27:20.559" v="5873" actId="20577"/>
        <pc:sldMkLst>
          <pc:docMk/>
          <pc:sldMk cId="0" sldId="341"/>
        </pc:sldMkLst>
        <pc:spChg chg="mod">
          <ac:chgData name="Chris Lima" userId="b5ea056ce2397b48" providerId="LiveId" clId="{3A2BE98A-33BF-43E1-BA79-7CC49BF7C67C}" dt="2021-12-07T18:27:20.559" v="5873" actId="20577"/>
          <ac:spMkLst>
            <pc:docMk/>
            <pc:sldMk cId="0" sldId="341"/>
            <ac:spMk id="475" creationId="{00000000-0000-0000-0000-000000000000}"/>
          </ac:spMkLst>
        </pc:spChg>
      </pc:sldChg>
      <pc:sldChg chg="modSp add mod modNotes">
        <pc:chgData name="Chris Lima" userId="b5ea056ce2397b48" providerId="LiveId" clId="{3A2BE98A-33BF-43E1-BA79-7CC49BF7C67C}" dt="2021-12-07T18:27:02.802" v="5854" actId="20577"/>
        <pc:sldMkLst>
          <pc:docMk/>
          <pc:sldMk cId="0" sldId="342"/>
        </pc:sldMkLst>
        <pc:spChg chg="mod">
          <ac:chgData name="Chris Lima" userId="b5ea056ce2397b48" providerId="LiveId" clId="{3A2BE98A-33BF-43E1-BA79-7CC49BF7C67C}" dt="2021-12-07T18:27:02.802" v="5854" actId="20577"/>
          <ac:spMkLst>
            <pc:docMk/>
            <pc:sldMk cId="0" sldId="342"/>
            <ac:spMk id="481" creationId="{00000000-0000-0000-0000-000000000000}"/>
          </ac:spMkLst>
        </pc:spChg>
        <pc:spChg chg="mod">
          <ac:chgData name="Chris Lima" userId="b5ea056ce2397b48" providerId="LiveId" clId="{3A2BE98A-33BF-43E1-BA79-7CC49BF7C67C}" dt="2021-12-07T18:26:58.772" v="5847" actId="207"/>
          <ac:spMkLst>
            <pc:docMk/>
            <pc:sldMk cId="0" sldId="342"/>
            <ac:spMk id="483" creationId="{00000000-0000-0000-0000-000000000000}"/>
          </ac:spMkLst>
        </pc:spChg>
      </pc:sldChg>
      <pc:sldChg chg="modSp add mod modNotes">
        <pc:chgData name="Chris Lima" userId="b5ea056ce2397b48" providerId="LiveId" clId="{3A2BE98A-33BF-43E1-BA79-7CC49BF7C67C}" dt="2021-12-07T18:27:41.039" v="5874" actId="1076"/>
        <pc:sldMkLst>
          <pc:docMk/>
          <pc:sldMk cId="0" sldId="343"/>
        </pc:sldMkLst>
        <pc:spChg chg="mod">
          <ac:chgData name="Chris Lima" userId="b5ea056ce2397b48" providerId="LiveId" clId="{3A2BE98A-33BF-43E1-BA79-7CC49BF7C67C}" dt="2021-12-07T18:27:41.039" v="5874" actId="1076"/>
          <ac:spMkLst>
            <pc:docMk/>
            <pc:sldMk cId="0" sldId="343"/>
            <ac:spMk id="488" creationId="{00000000-0000-0000-0000-000000000000}"/>
          </ac:spMkLst>
        </pc:spChg>
      </pc:sldChg>
      <pc:sldChg chg="modSp add mod modNotes modNotesTx">
        <pc:chgData name="Chris Lima" userId="b5ea056ce2397b48" providerId="LiveId" clId="{3A2BE98A-33BF-43E1-BA79-7CC49BF7C67C}" dt="2022-01-03T17:38:11.871" v="6599" actId="14100"/>
        <pc:sldMkLst>
          <pc:docMk/>
          <pc:sldMk cId="0" sldId="344"/>
        </pc:sldMkLst>
        <pc:spChg chg="mod">
          <ac:chgData name="Chris Lima" userId="b5ea056ce2397b48" providerId="LiveId" clId="{3A2BE98A-33BF-43E1-BA79-7CC49BF7C67C}" dt="2021-12-07T18:27:51.778" v="5875" actId="1076"/>
          <ac:spMkLst>
            <pc:docMk/>
            <pc:sldMk cId="0" sldId="344"/>
            <ac:spMk id="495" creationId="{00000000-0000-0000-0000-000000000000}"/>
          </ac:spMkLst>
        </pc:spChg>
        <pc:spChg chg="mod">
          <ac:chgData name="Chris Lima" userId="b5ea056ce2397b48" providerId="LiveId" clId="{3A2BE98A-33BF-43E1-BA79-7CC49BF7C67C}" dt="2022-01-03T17:38:04.670" v="6596" actId="21"/>
          <ac:spMkLst>
            <pc:docMk/>
            <pc:sldMk cId="0" sldId="344"/>
            <ac:spMk id="498" creationId="{00000000-0000-0000-0000-000000000000}"/>
          </ac:spMkLst>
        </pc:spChg>
        <pc:picChg chg="mod">
          <ac:chgData name="Chris Lima" userId="b5ea056ce2397b48" providerId="LiveId" clId="{3A2BE98A-33BF-43E1-BA79-7CC49BF7C67C}" dt="2022-01-03T17:38:11.871" v="6599" actId="14100"/>
          <ac:picMkLst>
            <pc:docMk/>
            <pc:sldMk cId="0" sldId="344"/>
            <ac:picMk id="497" creationId="{00000000-0000-0000-0000-000000000000}"/>
          </ac:picMkLst>
        </pc:picChg>
      </pc:sldChg>
      <pc:sldChg chg="add modNotes">
        <pc:chgData name="Chris Lima" userId="b5ea056ce2397b48" providerId="LiveId" clId="{3A2BE98A-33BF-43E1-BA79-7CC49BF7C67C}" dt="2021-12-07T18:03:29.301" v="5666"/>
        <pc:sldMkLst>
          <pc:docMk/>
          <pc:sldMk cId="0" sldId="345"/>
        </pc:sldMkLst>
      </pc:sldChg>
      <pc:sldChg chg="modSp add mod modNotes">
        <pc:chgData name="Chris Lima" userId="b5ea056ce2397b48" providerId="LiveId" clId="{3A2BE98A-33BF-43E1-BA79-7CC49BF7C67C}" dt="2021-12-07T18:28:17.668" v="5879" actId="1076"/>
        <pc:sldMkLst>
          <pc:docMk/>
          <pc:sldMk cId="0" sldId="346"/>
        </pc:sldMkLst>
        <pc:spChg chg="mod">
          <ac:chgData name="Chris Lima" userId="b5ea056ce2397b48" providerId="LiveId" clId="{3A2BE98A-33BF-43E1-BA79-7CC49BF7C67C}" dt="2021-12-07T18:28:04.429" v="5876" actId="1076"/>
          <ac:spMkLst>
            <pc:docMk/>
            <pc:sldMk cId="0" sldId="346"/>
            <ac:spMk id="509" creationId="{00000000-0000-0000-0000-000000000000}"/>
          </ac:spMkLst>
        </pc:spChg>
        <pc:picChg chg="mod">
          <ac:chgData name="Chris Lima" userId="b5ea056ce2397b48" providerId="LiveId" clId="{3A2BE98A-33BF-43E1-BA79-7CC49BF7C67C}" dt="2021-12-07T18:28:17.668" v="5879" actId="1076"/>
          <ac:picMkLst>
            <pc:docMk/>
            <pc:sldMk cId="0" sldId="346"/>
            <ac:picMk id="512" creationId="{00000000-0000-0000-0000-000000000000}"/>
          </ac:picMkLst>
        </pc:picChg>
      </pc:sldChg>
      <pc:sldChg chg="modSp add mod modNotes">
        <pc:chgData name="Chris Lima" userId="b5ea056ce2397b48" providerId="LiveId" clId="{3A2BE98A-33BF-43E1-BA79-7CC49BF7C67C}" dt="2022-01-03T16:57:44.056" v="6550" actId="404"/>
        <pc:sldMkLst>
          <pc:docMk/>
          <pc:sldMk cId="0" sldId="347"/>
        </pc:sldMkLst>
        <pc:spChg chg="mod">
          <ac:chgData name="Chris Lima" userId="b5ea056ce2397b48" providerId="LiveId" clId="{3A2BE98A-33BF-43E1-BA79-7CC49BF7C67C}" dt="2022-01-03T16:57:44.056" v="6550" actId="404"/>
          <ac:spMkLst>
            <pc:docMk/>
            <pc:sldMk cId="0" sldId="347"/>
            <ac:spMk id="517" creationId="{00000000-0000-0000-0000-000000000000}"/>
          </ac:spMkLst>
        </pc:spChg>
        <pc:spChg chg="mod">
          <ac:chgData name="Chris Lima" userId="b5ea056ce2397b48" providerId="LiveId" clId="{3A2BE98A-33BF-43E1-BA79-7CC49BF7C67C}" dt="2021-12-07T18:28:51.018" v="5881" actId="1076"/>
          <ac:spMkLst>
            <pc:docMk/>
            <pc:sldMk cId="0" sldId="347"/>
            <ac:spMk id="519" creationId="{00000000-0000-0000-0000-000000000000}"/>
          </ac:spMkLst>
        </pc:spChg>
      </pc:sldChg>
      <pc:sldChg chg="add modNotes">
        <pc:chgData name="Chris Lima" userId="b5ea056ce2397b48" providerId="LiveId" clId="{3A2BE98A-33BF-43E1-BA79-7CC49BF7C67C}" dt="2021-12-07T18:03:29.301" v="5666"/>
        <pc:sldMkLst>
          <pc:docMk/>
          <pc:sldMk cId="0" sldId="348"/>
        </pc:sldMkLst>
      </pc:sldChg>
      <pc:sldChg chg="modSp add mod modNotes">
        <pc:chgData name="Chris Lima" userId="b5ea056ce2397b48" providerId="LiveId" clId="{3A2BE98A-33BF-43E1-BA79-7CC49BF7C67C}" dt="2021-12-07T18:52:24.124" v="6011" actId="1076"/>
        <pc:sldMkLst>
          <pc:docMk/>
          <pc:sldMk cId="0" sldId="349"/>
        </pc:sldMkLst>
        <pc:spChg chg="mod">
          <ac:chgData name="Chris Lima" userId="b5ea056ce2397b48" providerId="LiveId" clId="{3A2BE98A-33BF-43E1-BA79-7CC49BF7C67C}" dt="2021-12-07T18:29:23.613" v="5910" actId="1076"/>
          <ac:spMkLst>
            <pc:docMk/>
            <pc:sldMk cId="0" sldId="349"/>
            <ac:spMk id="530" creationId="{00000000-0000-0000-0000-000000000000}"/>
          </ac:spMkLst>
        </pc:spChg>
        <pc:spChg chg="mod">
          <ac:chgData name="Chris Lima" userId="b5ea056ce2397b48" providerId="LiveId" clId="{3A2BE98A-33BF-43E1-BA79-7CC49BF7C67C}" dt="2021-12-07T18:52:24.124" v="6011" actId="1076"/>
          <ac:spMkLst>
            <pc:docMk/>
            <pc:sldMk cId="0" sldId="349"/>
            <ac:spMk id="531" creationId="{00000000-0000-0000-0000-000000000000}"/>
          </ac:spMkLst>
        </pc:spChg>
        <pc:picChg chg="mod">
          <ac:chgData name="Chris Lima" userId="b5ea056ce2397b48" providerId="LiveId" clId="{3A2BE98A-33BF-43E1-BA79-7CC49BF7C67C}" dt="2021-12-07T18:29:31.890" v="5913" actId="1076"/>
          <ac:picMkLst>
            <pc:docMk/>
            <pc:sldMk cId="0" sldId="349"/>
            <ac:picMk id="532" creationId="{00000000-0000-0000-0000-000000000000}"/>
          </ac:picMkLst>
        </pc:picChg>
      </pc:sldChg>
      <pc:sldChg chg="modSp add mod modNotes">
        <pc:chgData name="Chris Lima" userId="b5ea056ce2397b48" providerId="LiveId" clId="{3A2BE98A-33BF-43E1-BA79-7CC49BF7C67C}" dt="2021-12-07T18:30:06.132" v="5916" actId="1076"/>
        <pc:sldMkLst>
          <pc:docMk/>
          <pc:sldMk cId="0" sldId="350"/>
        </pc:sldMkLst>
        <pc:spChg chg="mod">
          <ac:chgData name="Chris Lima" userId="b5ea056ce2397b48" providerId="LiveId" clId="{3A2BE98A-33BF-43E1-BA79-7CC49BF7C67C}" dt="2021-12-07T18:29:52.547" v="5914" actId="1076"/>
          <ac:spMkLst>
            <pc:docMk/>
            <pc:sldMk cId="0" sldId="350"/>
            <ac:spMk id="537" creationId="{00000000-0000-0000-0000-000000000000}"/>
          </ac:spMkLst>
        </pc:spChg>
        <pc:picChg chg="mod">
          <ac:chgData name="Chris Lima" userId="b5ea056ce2397b48" providerId="LiveId" clId="{3A2BE98A-33BF-43E1-BA79-7CC49BF7C67C}" dt="2021-12-07T18:30:06.132" v="5916" actId="1076"/>
          <ac:picMkLst>
            <pc:docMk/>
            <pc:sldMk cId="0" sldId="350"/>
            <ac:picMk id="539" creationId="{00000000-0000-0000-0000-000000000000}"/>
          </ac:picMkLst>
        </pc:picChg>
      </pc:sldChg>
      <pc:sldChg chg="modSp add mod modNotes">
        <pc:chgData name="Chris Lima" userId="b5ea056ce2397b48" providerId="LiveId" clId="{3A2BE98A-33BF-43E1-BA79-7CC49BF7C67C}" dt="2021-12-07T18:31:07.939" v="5927" actId="1076"/>
        <pc:sldMkLst>
          <pc:docMk/>
          <pc:sldMk cId="0" sldId="351"/>
        </pc:sldMkLst>
        <pc:spChg chg="mod">
          <ac:chgData name="Chris Lima" userId="b5ea056ce2397b48" providerId="LiveId" clId="{3A2BE98A-33BF-43E1-BA79-7CC49BF7C67C}" dt="2021-12-07T18:30:17.097" v="5918" actId="14100"/>
          <ac:spMkLst>
            <pc:docMk/>
            <pc:sldMk cId="0" sldId="351"/>
            <ac:spMk id="544" creationId="{00000000-0000-0000-0000-000000000000}"/>
          </ac:spMkLst>
        </pc:spChg>
        <pc:picChg chg="mod">
          <ac:chgData name="Chris Lima" userId="b5ea056ce2397b48" providerId="LiveId" clId="{3A2BE98A-33BF-43E1-BA79-7CC49BF7C67C}" dt="2021-12-07T18:31:07.939" v="5927" actId="1076"/>
          <ac:picMkLst>
            <pc:docMk/>
            <pc:sldMk cId="0" sldId="351"/>
            <ac:picMk id="546" creationId="{00000000-0000-0000-0000-000000000000}"/>
          </ac:picMkLst>
        </pc:picChg>
      </pc:sldChg>
      <pc:sldChg chg="modSp add mod modNotes">
        <pc:chgData name="Chris Lima" userId="b5ea056ce2397b48" providerId="LiveId" clId="{3A2BE98A-33BF-43E1-BA79-7CC49BF7C67C}" dt="2021-12-07T18:31:12.757" v="5928" actId="14100"/>
        <pc:sldMkLst>
          <pc:docMk/>
          <pc:sldMk cId="0" sldId="352"/>
        </pc:sldMkLst>
        <pc:spChg chg="mod">
          <ac:chgData name="Chris Lima" userId="b5ea056ce2397b48" providerId="LiveId" clId="{3A2BE98A-33BF-43E1-BA79-7CC49BF7C67C}" dt="2021-12-07T18:30:45.429" v="5922" actId="14100"/>
          <ac:spMkLst>
            <pc:docMk/>
            <pc:sldMk cId="0" sldId="352"/>
            <ac:spMk id="551" creationId="{00000000-0000-0000-0000-000000000000}"/>
          </ac:spMkLst>
        </pc:spChg>
        <pc:picChg chg="mod">
          <ac:chgData name="Chris Lima" userId="b5ea056ce2397b48" providerId="LiveId" clId="{3A2BE98A-33BF-43E1-BA79-7CC49BF7C67C}" dt="2021-12-07T18:31:12.757" v="5928" actId="14100"/>
          <ac:picMkLst>
            <pc:docMk/>
            <pc:sldMk cId="0" sldId="352"/>
            <ac:picMk id="553" creationId="{00000000-0000-0000-0000-000000000000}"/>
          </ac:picMkLst>
        </pc:picChg>
      </pc:sldChg>
      <pc:sldChg chg="modSp add mod modNotes">
        <pc:chgData name="Chris Lima" userId="b5ea056ce2397b48" providerId="LiveId" clId="{3A2BE98A-33BF-43E1-BA79-7CC49BF7C67C}" dt="2021-12-07T18:52:18.030" v="6010" actId="1076"/>
        <pc:sldMkLst>
          <pc:docMk/>
          <pc:sldMk cId="0" sldId="353"/>
        </pc:sldMkLst>
        <pc:spChg chg="mod">
          <ac:chgData name="Chris Lima" userId="b5ea056ce2397b48" providerId="LiveId" clId="{3A2BE98A-33BF-43E1-BA79-7CC49BF7C67C}" dt="2021-12-07T18:31:21.558" v="5929" actId="1076"/>
          <ac:spMkLst>
            <pc:docMk/>
            <pc:sldMk cId="0" sldId="353"/>
            <ac:spMk id="558" creationId="{00000000-0000-0000-0000-000000000000}"/>
          </ac:spMkLst>
        </pc:spChg>
        <pc:spChg chg="mod">
          <ac:chgData name="Chris Lima" userId="b5ea056ce2397b48" providerId="LiveId" clId="{3A2BE98A-33BF-43E1-BA79-7CC49BF7C67C}" dt="2021-12-07T18:52:18.030" v="6010" actId="1076"/>
          <ac:spMkLst>
            <pc:docMk/>
            <pc:sldMk cId="0" sldId="353"/>
            <ac:spMk id="559" creationId="{00000000-0000-0000-0000-000000000000}"/>
          </ac:spMkLst>
        </pc:spChg>
        <pc:picChg chg="mod">
          <ac:chgData name="Chris Lima" userId="b5ea056ce2397b48" providerId="LiveId" clId="{3A2BE98A-33BF-43E1-BA79-7CC49BF7C67C}" dt="2021-12-07T18:31:25.290" v="5930" actId="1076"/>
          <ac:picMkLst>
            <pc:docMk/>
            <pc:sldMk cId="0" sldId="353"/>
            <ac:picMk id="560" creationId="{00000000-0000-0000-0000-000000000000}"/>
          </ac:picMkLst>
        </pc:picChg>
      </pc:sldChg>
      <pc:sldChg chg="add del">
        <pc:chgData name="Chris Lima" userId="b5ea056ce2397b48" providerId="LiveId" clId="{3A2BE98A-33BF-43E1-BA79-7CC49BF7C67C}" dt="2022-01-04T15:15:11.430" v="11339"/>
        <pc:sldMkLst>
          <pc:docMk/>
          <pc:sldMk cId="1136814945" sldId="354"/>
        </pc:sldMkLst>
      </pc:sldChg>
      <pc:sldChg chg="add del modNotes">
        <pc:chgData name="Chris Lima" userId="b5ea056ce2397b48" providerId="LiveId" clId="{3A2BE98A-33BF-43E1-BA79-7CC49BF7C67C}" dt="2022-01-04T16:55:16.662" v="11666" actId="2696"/>
        <pc:sldMkLst>
          <pc:docMk/>
          <pc:sldMk cId="3631964194" sldId="354"/>
        </pc:sldMkLst>
      </pc:sldChg>
      <pc:sldChg chg="add">
        <pc:chgData name="Chris Lima" userId="b5ea056ce2397b48" providerId="LiveId" clId="{3A2BE98A-33BF-43E1-BA79-7CC49BF7C67C}" dt="2022-01-04T16:55:27.135" v="11667"/>
        <pc:sldMkLst>
          <pc:docMk/>
          <pc:sldMk cId="648698575" sldId="355"/>
        </pc:sldMkLst>
        <pc:spChg chg="mod">
          <ac:chgData name="Chris Lima" userId="b5ea056ce2397b48" providerId="LiveId" clId="{3A2BE98A-33BF-43E1-BA79-7CC49BF7C67C}" dt="2021-12-07T18:31:34.999" v="5931" actId="1076"/>
          <ac:spMkLst>
            <pc:docMk/>
            <pc:sldMk cId="648698575" sldId="355"/>
            <ac:spMk id="571" creationId="{00000000-0000-0000-0000-000000000000}"/>
          </ac:spMkLst>
        </pc:spChg>
        <pc:spChg chg="mod">
          <ac:chgData name="Chris Lima" userId="b5ea056ce2397b48" providerId="LiveId" clId="{3A2BE98A-33BF-43E1-BA79-7CC49BF7C67C}" dt="2021-12-07T18:31:42.337" v="5932" actId="1076"/>
          <ac:spMkLst>
            <pc:docMk/>
            <pc:sldMk cId="648698575" sldId="355"/>
            <ac:spMk id="574" creationId="{00000000-0000-0000-0000-000000000000}"/>
          </ac:spMkLst>
        </pc:spChg>
      </pc:sldChg>
      <pc:sldChg chg="add del modNotesTx">
        <pc:chgData name="Chris Lima" userId="b5ea056ce2397b48" providerId="LiveId" clId="{3A2BE98A-33BF-43E1-BA79-7CC49BF7C67C}" dt="2022-01-04T15:15:11.430" v="11339"/>
        <pc:sldMkLst>
          <pc:docMk/>
          <pc:sldMk cId="3765789223" sldId="355"/>
        </pc:sldMkLst>
      </pc:sldChg>
      <pc:sldChg chg="add del">
        <pc:chgData name="Chris Lima" userId="b5ea056ce2397b48" providerId="LiveId" clId="{3A2BE98A-33BF-43E1-BA79-7CC49BF7C67C}" dt="2022-01-04T15:15:11.430" v="11339"/>
        <pc:sldMkLst>
          <pc:docMk/>
          <pc:sldMk cId="1794146594" sldId="356"/>
        </pc:sldMkLst>
      </pc:sldChg>
      <pc:sldChg chg="modSp add del mod modNotes modNotesTx">
        <pc:chgData name="Chris Lima" userId="b5ea056ce2397b48" providerId="LiveId" clId="{3A2BE98A-33BF-43E1-BA79-7CC49BF7C67C}" dt="2022-01-04T16:55:16.662" v="11666" actId="2696"/>
        <pc:sldMkLst>
          <pc:docMk/>
          <pc:sldMk cId="2594163279" sldId="356"/>
        </pc:sldMkLst>
        <pc:spChg chg="mod">
          <ac:chgData name="Chris Lima" userId="b5ea056ce2397b48" providerId="LiveId" clId="{3A2BE98A-33BF-43E1-BA79-7CC49BF7C67C}" dt="2021-12-07T18:32:05.572" v="5933" actId="1076"/>
          <ac:spMkLst>
            <pc:docMk/>
            <pc:sldMk cId="2594163279" sldId="356"/>
            <ac:spMk id="579" creationId="{00000000-0000-0000-0000-000000000000}"/>
          </ac:spMkLst>
        </pc:spChg>
        <pc:spChg chg="mod">
          <ac:chgData name="Chris Lima" userId="b5ea056ce2397b48" providerId="LiveId" clId="{3A2BE98A-33BF-43E1-BA79-7CC49BF7C67C}" dt="2022-01-04T15:17:13.965" v="11441" actId="207"/>
          <ac:spMkLst>
            <pc:docMk/>
            <pc:sldMk cId="2594163279" sldId="356"/>
            <ac:spMk id="581" creationId="{00000000-0000-0000-0000-000000000000}"/>
          </ac:spMkLst>
        </pc:spChg>
      </pc:sldChg>
      <pc:sldChg chg="addSp delSp modSp add mod modNotes">
        <pc:chgData name="Chris Lima" userId="b5ea056ce2397b48" providerId="LiveId" clId="{3A2BE98A-33BF-43E1-BA79-7CC49BF7C67C}" dt="2021-12-07T18:38:55.058" v="5956" actId="1076"/>
        <pc:sldMkLst>
          <pc:docMk/>
          <pc:sldMk cId="0" sldId="357"/>
        </pc:sldMkLst>
        <pc:spChg chg="add del mod">
          <ac:chgData name="Chris Lima" userId="b5ea056ce2397b48" providerId="LiveId" clId="{3A2BE98A-33BF-43E1-BA79-7CC49BF7C67C}" dt="2021-12-07T18:35:52.196" v="5936" actId="478"/>
          <ac:spMkLst>
            <pc:docMk/>
            <pc:sldMk cId="0" sldId="357"/>
            <ac:spMk id="3" creationId="{C133023B-234B-44DE-8823-964C2C14D1E3}"/>
          </ac:spMkLst>
        </pc:spChg>
        <pc:spChg chg="del">
          <ac:chgData name="Chris Lima" userId="b5ea056ce2397b48" providerId="LiveId" clId="{3A2BE98A-33BF-43E1-BA79-7CC49BF7C67C}" dt="2021-12-07T18:35:50.821" v="5935" actId="478"/>
          <ac:spMkLst>
            <pc:docMk/>
            <pc:sldMk cId="0" sldId="357"/>
            <ac:spMk id="586" creationId="{00000000-0000-0000-0000-000000000000}"/>
          </ac:spMkLst>
        </pc:spChg>
        <pc:picChg chg="add del mod">
          <ac:chgData name="Chris Lima" userId="b5ea056ce2397b48" providerId="LiveId" clId="{3A2BE98A-33BF-43E1-BA79-7CC49BF7C67C}" dt="2021-12-07T18:36:29.224" v="5941" actId="478"/>
          <ac:picMkLst>
            <pc:docMk/>
            <pc:sldMk cId="0" sldId="357"/>
            <ac:picMk id="5" creationId="{495EE703-4034-4400-8C8B-81C4D5F7AE8A}"/>
          </ac:picMkLst>
        </pc:picChg>
        <pc:picChg chg="add del mod">
          <ac:chgData name="Chris Lima" userId="b5ea056ce2397b48" providerId="LiveId" clId="{3A2BE98A-33BF-43E1-BA79-7CC49BF7C67C}" dt="2021-12-07T18:37:23.371" v="5947" actId="478"/>
          <ac:picMkLst>
            <pc:docMk/>
            <pc:sldMk cId="0" sldId="357"/>
            <ac:picMk id="7" creationId="{DA642E10-20FF-4E00-8F2B-7D29669F5379}"/>
          </ac:picMkLst>
        </pc:picChg>
        <pc:picChg chg="add del mod">
          <ac:chgData name="Chris Lima" userId="b5ea056ce2397b48" providerId="LiveId" clId="{3A2BE98A-33BF-43E1-BA79-7CC49BF7C67C}" dt="2021-12-07T18:37:32.654" v="5949" actId="478"/>
          <ac:picMkLst>
            <pc:docMk/>
            <pc:sldMk cId="0" sldId="357"/>
            <ac:picMk id="9" creationId="{11FED69D-3987-4DAD-9297-A29264AB2BB4}"/>
          </ac:picMkLst>
        </pc:picChg>
        <pc:picChg chg="add del mod">
          <ac:chgData name="Chris Lima" userId="b5ea056ce2397b48" providerId="LiveId" clId="{3A2BE98A-33BF-43E1-BA79-7CC49BF7C67C}" dt="2021-12-07T18:38:37.167" v="5951" actId="478"/>
          <ac:picMkLst>
            <pc:docMk/>
            <pc:sldMk cId="0" sldId="357"/>
            <ac:picMk id="11" creationId="{94365195-B040-4AFE-8AB2-81B7FDE7A715}"/>
          </ac:picMkLst>
        </pc:picChg>
        <pc:picChg chg="add mod">
          <ac:chgData name="Chris Lima" userId="b5ea056ce2397b48" providerId="LiveId" clId="{3A2BE98A-33BF-43E1-BA79-7CC49BF7C67C}" dt="2021-12-07T18:38:55.058" v="5956" actId="1076"/>
          <ac:picMkLst>
            <pc:docMk/>
            <pc:sldMk cId="0" sldId="357"/>
            <ac:picMk id="13" creationId="{B205AB44-D957-41FD-98C7-D692287D579A}"/>
          </ac:picMkLst>
        </pc:picChg>
      </pc:sldChg>
      <pc:sldChg chg="modSp add mod modNotes modNotesTx">
        <pc:chgData name="Chris Lima" userId="b5ea056ce2397b48" providerId="LiveId" clId="{3A2BE98A-33BF-43E1-BA79-7CC49BF7C67C}" dt="2022-01-10T16:37:31.862" v="12170"/>
        <pc:sldMkLst>
          <pc:docMk/>
          <pc:sldMk cId="0" sldId="358"/>
        </pc:sldMkLst>
        <pc:spChg chg="mod">
          <ac:chgData name="Chris Lima" userId="b5ea056ce2397b48" providerId="LiveId" clId="{3A2BE98A-33BF-43E1-BA79-7CC49BF7C67C}" dt="2022-01-03T17:33:25.892" v="6591" actId="1076"/>
          <ac:spMkLst>
            <pc:docMk/>
            <pc:sldMk cId="0" sldId="358"/>
            <ac:spMk id="592" creationId="{00000000-0000-0000-0000-000000000000}"/>
          </ac:spMkLst>
        </pc:spChg>
        <pc:spChg chg="mod">
          <ac:chgData name="Chris Lima" userId="b5ea056ce2397b48" providerId="LiveId" clId="{3A2BE98A-33BF-43E1-BA79-7CC49BF7C67C}" dt="2022-01-04T17:23:12.831" v="12135" actId="1076"/>
          <ac:spMkLst>
            <pc:docMk/>
            <pc:sldMk cId="0" sldId="358"/>
            <ac:spMk id="594" creationId="{00000000-0000-0000-0000-000000000000}"/>
          </ac:spMkLst>
        </pc:spChg>
      </pc:sldChg>
      <pc:sldChg chg="modSp add mod modNotes modNotesTx">
        <pc:chgData name="Chris Lima" userId="b5ea056ce2397b48" providerId="LiveId" clId="{3A2BE98A-33BF-43E1-BA79-7CC49BF7C67C}" dt="2022-01-10T16:40:24.174" v="12171"/>
        <pc:sldMkLst>
          <pc:docMk/>
          <pc:sldMk cId="0" sldId="359"/>
        </pc:sldMkLst>
        <pc:spChg chg="mod">
          <ac:chgData name="Chris Lima" userId="b5ea056ce2397b48" providerId="LiveId" clId="{3A2BE98A-33BF-43E1-BA79-7CC49BF7C67C}" dt="2021-12-07T18:39:38.840" v="5959" actId="1076"/>
          <ac:spMkLst>
            <pc:docMk/>
            <pc:sldMk cId="0" sldId="359"/>
            <ac:spMk id="599" creationId="{00000000-0000-0000-0000-000000000000}"/>
          </ac:spMkLst>
        </pc:spChg>
        <pc:picChg chg="mod">
          <ac:chgData name="Chris Lima" userId="b5ea056ce2397b48" providerId="LiveId" clId="{3A2BE98A-33BF-43E1-BA79-7CC49BF7C67C}" dt="2021-12-10T17:14:05.597" v="6128" actId="1076"/>
          <ac:picMkLst>
            <pc:docMk/>
            <pc:sldMk cId="0" sldId="359"/>
            <ac:picMk id="601" creationId="{00000000-0000-0000-0000-000000000000}"/>
          </ac:picMkLst>
        </pc:picChg>
      </pc:sldChg>
      <pc:sldChg chg="addSp delSp modSp add del mod modNotes">
        <pc:chgData name="Chris Lima" userId="b5ea056ce2397b48" providerId="LiveId" clId="{3A2BE98A-33BF-43E1-BA79-7CC49BF7C67C}" dt="2022-01-10T16:48:42.412" v="12178" actId="47"/>
        <pc:sldMkLst>
          <pc:docMk/>
          <pc:sldMk cId="0" sldId="360"/>
        </pc:sldMkLst>
        <pc:spChg chg="add del mod">
          <ac:chgData name="Chris Lima" userId="b5ea056ce2397b48" providerId="LiveId" clId="{3A2BE98A-33BF-43E1-BA79-7CC49BF7C67C}" dt="2022-01-04T18:05:40.824" v="12146" actId="478"/>
          <ac:spMkLst>
            <pc:docMk/>
            <pc:sldMk cId="0" sldId="360"/>
            <ac:spMk id="7" creationId="{09EBABCE-A358-4298-8473-F4B140E8A989}"/>
          </ac:spMkLst>
        </pc:spChg>
        <pc:spChg chg="del mod">
          <ac:chgData name="Chris Lima" userId="b5ea056ce2397b48" providerId="LiveId" clId="{3A2BE98A-33BF-43E1-BA79-7CC49BF7C67C}" dt="2022-01-04T18:05:38.397" v="12145" actId="478"/>
          <ac:spMkLst>
            <pc:docMk/>
            <pc:sldMk cId="0" sldId="360"/>
            <ac:spMk id="606" creationId="{00000000-0000-0000-0000-000000000000}"/>
          </ac:spMkLst>
        </pc:spChg>
        <pc:picChg chg="add del mod">
          <ac:chgData name="Chris Lima" userId="b5ea056ce2397b48" providerId="LiveId" clId="{3A2BE98A-33BF-43E1-BA79-7CC49BF7C67C}" dt="2022-01-04T18:05:29.024" v="12141" actId="478"/>
          <ac:picMkLst>
            <pc:docMk/>
            <pc:sldMk cId="0" sldId="360"/>
            <ac:picMk id="3" creationId="{DBD1E2B5-38E9-4732-8581-A9477BEB5789}"/>
          </ac:picMkLst>
        </pc:picChg>
        <pc:picChg chg="add mod">
          <ac:chgData name="Chris Lima" userId="b5ea056ce2397b48" providerId="LiveId" clId="{3A2BE98A-33BF-43E1-BA79-7CC49BF7C67C}" dt="2022-01-04T18:06:02.280" v="12154" actId="14100"/>
          <ac:picMkLst>
            <pc:docMk/>
            <pc:sldMk cId="0" sldId="360"/>
            <ac:picMk id="5" creationId="{6EC89C26-AD40-45C3-BB2A-713C0DC26D1B}"/>
          </ac:picMkLst>
        </pc:picChg>
        <pc:picChg chg="del mod">
          <ac:chgData name="Chris Lima" userId="b5ea056ce2397b48" providerId="LiveId" clId="{3A2BE98A-33BF-43E1-BA79-7CC49BF7C67C}" dt="2022-01-04T18:04:57.393" v="12136" actId="478"/>
          <ac:picMkLst>
            <pc:docMk/>
            <pc:sldMk cId="0" sldId="360"/>
            <ac:picMk id="608" creationId="{00000000-0000-0000-0000-000000000000}"/>
          </ac:picMkLst>
        </pc:picChg>
      </pc:sldChg>
      <pc:sldChg chg="modSp add mod ord modNotes">
        <pc:chgData name="Chris Lima" userId="b5ea056ce2397b48" providerId="LiveId" clId="{3A2BE98A-33BF-43E1-BA79-7CC49BF7C67C}" dt="2022-01-10T16:48:58.767" v="12180"/>
        <pc:sldMkLst>
          <pc:docMk/>
          <pc:sldMk cId="0" sldId="361"/>
        </pc:sldMkLst>
        <pc:spChg chg="mod">
          <ac:chgData name="Chris Lima" userId="b5ea056ce2397b48" providerId="LiveId" clId="{3A2BE98A-33BF-43E1-BA79-7CC49BF7C67C}" dt="2021-12-07T18:39:58.998" v="5963" actId="1076"/>
          <ac:spMkLst>
            <pc:docMk/>
            <pc:sldMk cId="0" sldId="361"/>
            <ac:spMk id="613" creationId="{00000000-0000-0000-0000-000000000000}"/>
          </ac:spMkLst>
        </pc:spChg>
        <pc:spChg chg="mod">
          <ac:chgData name="Chris Lima" userId="b5ea056ce2397b48" providerId="LiveId" clId="{3A2BE98A-33BF-43E1-BA79-7CC49BF7C67C}" dt="2022-01-04T18:06:46.985" v="12160" actId="207"/>
          <ac:spMkLst>
            <pc:docMk/>
            <pc:sldMk cId="0" sldId="361"/>
            <ac:spMk id="615" creationId="{00000000-0000-0000-0000-000000000000}"/>
          </ac:spMkLst>
        </pc:spChg>
      </pc:sldChg>
      <pc:sldChg chg="addSp delSp modSp add mod modNotes modNotesTx">
        <pc:chgData name="Chris Lima" userId="b5ea056ce2397b48" providerId="LiveId" clId="{3A2BE98A-33BF-43E1-BA79-7CC49BF7C67C}" dt="2022-01-03T18:40:41.343" v="6621" actId="20577"/>
        <pc:sldMkLst>
          <pc:docMk/>
          <pc:sldMk cId="0" sldId="362"/>
        </pc:sldMkLst>
        <pc:spChg chg="add del mod">
          <ac:chgData name="Chris Lima" userId="b5ea056ce2397b48" providerId="LiveId" clId="{3A2BE98A-33BF-43E1-BA79-7CC49BF7C67C}" dt="2021-12-07T18:51:58.931" v="6007" actId="478"/>
          <ac:spMkLst>
            <pc:docMk/>
            <pc:sldMk cId="0" sldId="362"/>
            <ac:spMk id="3" creationId="{D53AEFD8-9735-434D-8418-5323224F707D}"/>
          </ac:spMkLst>
        </pc:spChg>
        <pc:spChg chg="del mod">
          <ac:chgData name="Chris Lima" userId="b5ea056ce2397b48" providerId="LiveId" clId="{3A2BE98A-33BF-43E1-BA79-7CC49BF7C67C}" dt="2021-12-07T18:51:57.072" v="6006" actId="478"/>
          <ac:spMkLst>
            <pc:docMk/>
            <pc:sldMk cId="0" sldId="362"/>
            <ac:spMk id="620" creationId="{00000000-0000-0000-0000-000000000000}"/>
          </ac:spMkLst>
        </pc:spChg>
        <pc:spChg chg="mod">
          <ac:chgData name="Chris Lima" userId="b5ea056ce2397b48" providerId="LiveId" clId="{3A2BE98A-33BF-43E1-BA79-7CC49BF7C67C}" dt="2021-12-07T18:52:09.240" v="6009" actId="1076"/>
          <ac:spMkLst>
            <pc:docMk/>
            <pc:sldMk cId="0" sldId="362"/>
            <ac:spMk id="621" creationId="{00000000-0000-0000-0000-000000000000}"/>
          </ac:spMkLst>
        </pc:spChg>
        <pc:spChg chg="mod">
          <ac:chgData name="Chris Lima" userId="b5ea056ce2397b48" providerId="LiveId" clId="{3A2BE98A-33BF-43E1-BA79-7CC49BF7C67C}" dt="2021-12-07T18:52:03.647" v="6008" actId="1076"/>
          <ac:spMkLst>
            <pc:docMk/>
            <pc:sldMk cId="0" sldId="362"/>
            <ac:spMk id="624" creationId="{00000000-0000-0000-0000-000000000000}"/>
          </ac:spMkLst>
        </pc:spChg>
        <pc:spChg chg="mod">
          <ac:chgData name="Chris Lima" userId="b5ea056ce2397b48" providerId="LiveId" clId="{3A2BE98A-33BF-43E1-BA79-7CC49BF7C67C}" dt="2021-12-07T18:52:03.647" v="6008" actId="1076"/>
          <ac:spMkLst>
            <pc:docMk/>
            <pc:sldMk cId="0" sldId="362"/>
            <ac:spMk id="625" creationId="{00000000-0000-0000-0000-000000000000}"/>
          </ac:spMkLst>
        </pc:spChg>
        <pc:spChg chg="mod">
          <ac:chgData name="Chris Lima" userId="b5ea056ce2397b48" providerId="LiveId" clId="{3A2BE98A-33BF-43E1-BA79-7CC49BF7C67C}" dt="2021-12-07T18:52:03.647" v="6008" actId="1076"/>
          <ac:spMkLst>
            <pc:docMk/>
            <pc:sldMk cId="0" sldId="362"/>
            <ac:spMk id="627" creationId="{00000000-0000-0000-0000-000000000000}"/>
          </ac:spMkLst>
        </pc:spChg>
        <pc:spChg chg="mod">
          <ac:chgData name="Chris Lima" userId="b5ea056ce2397b48" providerId="LiveId" clId="{3A2BE98A-33BF-43E1-BA79-7CC49BF7C67C}" dt="2021-12-07T18:52:03.647" v="6008" actId="1076"/>
          <ac:spMkLst>
            <pc:docMk/>
            <pc:sldMk cId="0" sldId="362"/>
            <ac:spMk id="630" creationId="{00000000-0000-0000-0000-000000000000}"/>
          </ac:spMkLst>
        </pc:spChg>
        <pc:graphicFrameChg chg="mod">
          <ac:chgData name="Chris Lima" userId="b5ea056ce2397b48" providerId="LiveId" clId="{3A2BE98A-33BF-43E1-BA79-7CC49BF7C67C}" dt="2021-12-07T18:52:03.647" v="6008" actId="1076"/>
          <ac:graphicFrameMkLst>
            <pc:docMk/>
            <pc:sldMk cId="0" sldId="362"/>
            <ac:graphicFrameMk id="622" creationId="{00000000-0000-0000-0000-000000000000}"/>
          </ac:graphicFrameMkLst>
        </pc:graphicFrameChg>
        <pc:cxnChg chg="mod">
          <ac:chgData name="Chris Lima" userId="b5ea056ce2397b48" providerId="LiveId" clId="{3A2BE98A-33BF-43E1-BA79-7CC49BF7C67C}" dt="2021-12-07T18:52:03.647" v="6008" actId="1076"/>
          <ac:cxnSpMkLst>
            <pc:docMk/>
            <pc:sldMk cId="0" sldId="362"/>
            <ac:cxnSpMk id="623" creationId="{00000000-0000-0000-0000-000000000000}"/>
          </ac:cxnSpMkLst>
        </pc:cxnChg>
        <pc:cxnChg chg="mod">
          <ac:chgData name="Chris Lima" userId="b5ea056ce2397b48" providerId="LiveId" clId="{3A2BE98A-33BF-43E1-BA79-7CC49BF7C67C}" dt="2021-12-07T18:52:03.647" v="6008" actId="1076"/>
          <ac:cxnSpMkLst>
            <pc:docMk/>
            <pc:sldMk cId="0" sldId="362"/>
            <ac:cxnSpMk id="626" creationId="{00000000-0000-0000-0000-000000000000}"/>
          </ac:cxnSpMkLst>
        </pc:cxnChg>
        <pc:cxnChg chg="mod">
          <ac:chgData name="Chris Lima" userId="b5ea056ce2397b48" providerId="LiveId" clId="{3A2BE98A-33BF-43E1-BA79-7CC49BF7C67C}" dt="2021-12-07T18:52:03.647" v="6008" actId="1076"/>
          <ac:cxnSpMkLst>
            <pc:docMk/>
            <pc:sldMk cId="0" sldId="362"/>
            <ac:cxnSpMk id="628" creationId="{00000000-0000-0000-0000-000000000000}"/>
          </ac:cxnSpMkLst>
        </pc:cxnChg>
        <pc:cxnChg chg="mod">
          <ac:chgData name="Chris Lima" userId="b5ea056ce2397b48" providerId="LiveId" clId="{3A2BE98A-33BF-43E1-BA79-7CC49BF7C67C}" dt="2021-12-07T18:52:03.647" v="6008" actId="1076"/>
          <ac:cxnSpMkLst>
            <pc:docMk/>
            <pc:sldMk cId="0" sldId="362"/>
            <ac:cxnSpMk id="629" creationId="{00000000-0000-0000-0000-000000000000}"/>
          </ac:cxnSpMkLst>
        </pc:cxnChg>
      </pc:sldChg>
      <pc:sldChg chg="modSp add mod ord modNotes modNotesTx">
        <pc:chgData name="Chris Lima" userId="b5ea056ce2397b48" providerId="LiveId" clId="{3A2BE98A-33BF-43E1-BA79-7CC49BF7C67C}" dt="2022-01-10T16:49:33.360" v="12183" actId="20578"/>
        <pc:sldMkLst>
          <pc:docMk/>
          <pc:sldMk cId="0" sldId="363"/>
        </pc:sldMkLst>
        <pc:spChg chg="mod">
          <ac:chgData name="Chris Lima" userId="b5ea056ce2397b48" providerId="LiveId" clId="{3A2BE98A-33BF-43E1-BA79-7CC49BF7C67C}" dt="2021-12-07T18:40:52.358" v="5966" actId="1076"/>
          <ac:spMkLst>
            <pc:docMk/>
            <pc:sldMk cId="0" sldId="363"/>
            <ac:spMk id="635" creationId="{00000000-0000-0000-0000-000000000000}"/>
          </ac:spMkLst>
        </pc:spChg>
        <pc:spChg chg="mod">
          <ac:chgData name="Chris Lima" userId="b5ea056ce2397b48" providerId="LiveId" clId="{3A2BE98A-33BF-43E1-BA79-7CC49BF7C67C}" dt="2022-01-04T18:07:27.926" v="12165" actId="207"/>
          <ac:spMkLst>
            <pc:docMk/>
            <pc:sldMk cId="0" sldId="363"/>
            <ac:spMk id="637" creationId="{00000000-0000-0000-0000-000000000000}"/>
          </ac:spMkLst>
        </pc:spChg>
      </pc:sldChg>
      <pc:sldChg chg="modSp add mod modNotes">
        <pc:chgData name="Chris Lima" userId="b5ea056ce2397b48" providerId="LiveId" clId="{3A2BE98A-33BF-43E1-BA79-7CC49BF7C67C}" dt="2021-12-07T18:41:20.637" v="5970" actId="14100"/>
        <pc:sldMkLst>
          <pc:docMk/>
          <pc:sldMk cId="0" sldId="364"/>
        </pc:sldMkLst>
        <pc:spChg chg="mod">
          <ac:chgData name="Chris Lima" userId="b5ea056ce2397b48" providerId="LiveId" clId="{3A2BE98A-33BF-43E1-BA79-7CC49BF7C67C}" dt="2021-12-07T18:41:20.637" v="5970" actId="14100"/>
          <ac:spMkLst>
            <pc:docMk/>
            <pc:sldMk cId="0" sldId="364"/>
            <ac:spMk id="642" creationId="{00000000-0000-0000-0000-000000000000}"/>
          </ac:spMkLst>
        </pc:spChg>
        <pc:spChg chg="mod">
          <ac:chgData name="Chris Lima" userId="b5ea056ce2397b48" providerId="LiveId" clId="{3A2BE98A-33BF-43E1-BA79-7CC49BF7C67C}" dt="2021-12-07T18:41:20.637" v="5970" actId="14100"/>
          <ac:spMkLst>
            <pc:docMk/>
            <pc:sldMk cId="0" sldId="364"/>
            <ac:spMk id="644" creationId="{00000000-0000-0000-0000-000000000000}"/>
          </ac:spMkLst>
        </pc:spChg>
        <pc:spChg chg="mod">
          <ac:chgData name="Chris Lima" userId="b5ea056ce2397b48" providerId="LiveId" clId="{3A2BE98A-33BF-43E1-BA79-7CC49BF7C67C}" dt="2021-12-07T18:41:20.637" v="5970" actId="14100"/>
          <ac:spMkLst>
            <pc:docMk/>
            <pc:sldMk cId="0" sldId="364"/>
            <ac:spMk id="646" creationId="{00000000-0000-0000-0000-000000000000}"/>
          </ac:spMkLst>
        </pc:spChg>
        <pc:graphicFrameChg chg="mod modGraphic">
          <ac:chgData name="Chris Lima" userId="b5ea056ce2397b48" providerId="LiveId" clId="{3A2BE98A-33BF-43E1-BA79-7CC49BF7C67C}" dt="2021-12-07T18:41:20.637" v="5970" actId="14100"/>
          <ac:graphicFrameMkLst>
            <pc:docMk/>
            <pc:sldMk cId="0" sldId="364"/>
            <ac:graphicFrameMk id="643" creationId="{00000000-0000-0000-0000-000000000000}"/>
          </ac:graphicFrameMkLst>
        </pc:graphicFrameChg>
        <pc:cxnChg chg="mod">
          <ac:chgData name="Chris Lima" userId="b5ea056ce2397b48" providerId="LiveId" clId="{3A2BE98A-33BF-43E1-BA79-7CC49BF7C67C}" dt="2021-12-07T18:41:20.637" v="5970" actId="14100"/>
          <ac:cxnSpMkLst>
            <pc:docMk/>
            <pc:sldMk cId="0" sldId="364"/>
            <ac:cxnSpMk id="645" creationId="{00000000-0000-0000-0000-000000000000}"/>
          </ac:cxnSpMkLst>
        </pc:cxnChg>
      </pc:sldChg>
      <pc:sldChg chg="modSp add mod modNotes">
        <pc:chgData name="Chris Lima" userId="b5ea056ce2397b48" providerId="LiveId" clId="{3A2BE98A-33BF-43E1-BA79-7CC49BF7C67C}" dt="2021-12-07T18:41:37.306" v="5973" actId="14100"/>
        <pc:sldMkLst>
          <pc:docMk/>
          <pc:sldMk cId="0" sldId="365"/>
        </pc:sldMkLst>
        <pc:spChg chg="mod">
          <ac:chgData name="Chris Lima" userId="b5ea056ce2397b48" providerId="LiveId" clId="{3A2BE98A-33BF-43E1-BA79-7CC49BF7C67C}" dt="2021-12-07T18:41:33.508" v="5972" actId="1076"/>
          <ac:spMkLst>
            <pc:docMk/>
            <pc:sldMk cId="0" sldId="365"/>
            <ac:spMk id="651" creationId="{00000000-0000-0000-0000-000000000000}"/>
          </ac:spMkLst>
        </pc:spChg>
        <pc:spChg chg="mod">
          <ac:chgData name="Chris Lima" userId="b5ea056ce2397b48" providerId="LiveId" clId="{3A2BE98A-33BF-43E1-BA79-7CC49BF7C67C}" dt="2021-12-07T18:41:33.508" v="5972" actId="1076"/>
          <ac:spMkLst>
            <pc:docMk/>
            <pc:sldMk cId="0" sldId="365"/>
            <ac:spMk id="654" creationId="{00000000-0000-0000-0000-000000000000}"/>
          </ac:spMkLst>
        </pc:spChg>
        <pc:spChg chg="mod">
          <ac:chgData name="Chris Lima" userId="b5ea056ce2397b48" providerId="LiveId" clId="{3A2BE98A-33BF-43E1-BA79-7CC49BF7C67C}" dt="2021-12-07T18:41:33.508" v="5972" actId="1076"/>
          <ac:spMkLst>
            <pc:docMk/>
            <pc:sldMk cId="0" sldId="365"/>
            <ac:spMk id="655" creationId="{00000000-0000-0000-0000-000000000000}"/>
          </ac:spMkLst>
        </pc:spChg>
        <pc:spChg chg="mod">
          <ac:chgData name="Chris Lima" userId="b5ea056ce2397b48" providerId="LiveId" clId="{3A2BE98A-33BF-43E1-BA79-7CC49BF7C67C}" dt="2021-12-07T18:41:37.306" v="5973" actId="14100"/>
          <ac:spMkLst>
            <pc:docMk/>
            <pc:sldMk cId="0" sldId="365"/>
            <ac:spMk id="658" creationId="{00000000-0000-0000-0000-000000000000}"/>
          </ac:spMkLst>
        </pc:spChg>
        <pc:graphicFrameChg chg="mod">
          <ac:chgData name="Chris Lima" userId="b5ea056ce2397b48" providerId="LiveId" clId="{3A2BE98A-33BF-43E1-BA79-7CC49BF7C67C}" dt="2021-12-07T18:41:33.508" v="5972" actId="1076"/>
          <ac:graphicFrameMkLst>
            <pc:docMk/>
            <pc:sldMk cId="0" sldId="365"/>
            <ac:graphicFrameMk id="652" creationId="{00000000-0000-0000-0000-000000000000}"/>
          </ac:graphicFrameMkLst>
        </pc:graphicFrameChg>
        <pc:graphicFrameChg chg="mod">
          <ac:chgData name="Chris Lima" userId="b5ea056ce2397b48" providerId="LiveId" clId="{3A2BE98A-33BF-43E1-BA79-7CC49BF7C67C}" dt="2021-12-07T18:41:33.508" v="5972" actId="1076"/>
          <ac:graphicFrameMkLst>
            <pc:docMk/>
            <pc:sldMk cId="0" sldId="365"/>
            <ac:graphicFrameMk id="653" creationId="{00000000-0000-0000-0000-000000000000}"/>
          </ac:graphicFrameMkLst>
        </pc:graphicFrameChg>
        <pc:cxnChg chg="mod">
          <ac:chgData name="Chris Lima" userId="b5ea056ce2397b48" providerId="LiveId" clId="{3A2BE98A-33BF-43E1-BA79-7CC49BF7C67C}" dt="2021-12-07T18:41:33.508" v="5972" actId="1076"/>
          <ac:cxnSpMkLst>
            <pc:docMk/>
            <pc:sldMk cId="0" sldId="365"/>
            <ac:cxnSpMk id="656" creationId="{00000000-0000-0000-0000-000000000000}"/>
          </ac:cxnSpMkLst>
        </pc:cxnChg>
        <pc:cxnChg chg="mod">
          <ac:chgData name="Chris Lima" userId="b5ea056ce2397b48" providerId="LiveId" clId="{3A2BE98A-33BF-43E1-BA79-7CC49BF7C67C}" dt="2021-12-07T18:41:33.508" v="5972" actId="1076"/>
          <ac:cxnSpMkLst>
            <pc:docMk/>
            <pc:sldMk cId="0" sldId="365"/>
            <ac:cxnSpMk id="657" creationId="{00000000-0000-0000-0000-000000000000}"/>
          </ac:cxnSpMkLst>
        </pc:cxnChg>
      </pc:sldChg>
      <pc:sldChg chg="modSp add mod">
        <pc:chgData name="Chris Lima" userId="b5ea056ce2397b48" providerId="LiveId" clId="{3A2BE98A-33BF-43E1-BA79-7CC49BF7C67C}" dt="2021-12-10T17:14:29.466" v="6130" actId="1076"/>
        <pc:sldMkLst>
          <pc:docMk/>
          <pc:sldMk cId="0" sldId="366"/>
        </pc:sldMkLst>
        <pc:spChg chg="mod">
          <ac:chgData name="Chris Lima" userId="b5ea056ce2397b48" providerId="LiveId" clId="{3A2BE98A-33BF-43E1-BA79-7CC49BF7C67C}" dt="2021-12-10T17:14:29.466" v="6130" actId="1076"/>
          <ac:spMkLst>
            <pc:docMk/>
            <pc:sldMk cId="0" sldId="366"/>
            <ac:spMk id="663" creationId="{00000000-0000-0000-0000-000000000000}"/>
          </ac:spMkLst>
        </pc:spChg>
        <pc:spChg chg="mod">
          <ac:chgData name="Chris Lima" userId="b5ea056ce2397b48" providerId="LiveId" clId="{3A2BE98A-33BF-43E1-BA79-7CC49BF7C67C}" dt="2021-12-07T18:42:12.493" v="5980" actId="1036"/>
          <ac:spMkLst>
            <pc:docMk/>
            <pc:sldMk cId="0" sldId="366"/>
            <ac:spMk id="667" creationId="{00000000-0000-0000-0000-000000000000}"/>
          </ac:spMkLst>
        </pc:spChg>
        <pc:spChg chg="mod">
          <ac:chgData name="Chris Lima" userId="b5ea056ce2397b48" providerId="LiveId" clId="{3A2BE98A-33BF-43E1-BA79-7CC49BF7C67C}" dt="2021-12-07T18:42:12.493" v="5980" actId="1036"/>
          <ac:spMkLst>
            <pc:docMk/>
            <pc:sldMk cId="0" sldId="366"/>
            <ac:spMk id="668" creationId="{00000000-0000-0000-0000-000000000000}"/>
          </ac:spMkLst>
        </pc:spChg>
        <pc:spChg chg="mod">
          <ac:chgData name="Chris Lima" userId="b5ea056ce2397b48" providerId="LiveId" clId="{3A2BE98A-33BF-43E1-BA79-7CC49BF7C67C}" dt="2021-12-07T18:42:12.493" v="5980" actId="1036"/>
          <ac:spMkLst>
            <pc:docMk/>
            <pc:sldMk cId="0" sldId="366"/>
            <ac:spMk id="670" creationId="{00000000-0000-0000-0000-000000000000}"/>
          </ac:spMkLst>
        </pc:spChg>
        <pc:spChg chg="mod">
          <ac:chgData name="Chris Lima" userId="b5ea056ce2397b48" providerId="LiveId" clId="{3A2BE98A-33BF-43E1-BA79-7CC49BF7C67C}" dt="2021-12-07T18:42:12.493" v="5980" actId="1036"/>
          <ac:spMkLst>
            <pc:docMk/>
            <pc:sldMk cId="0" sldId="366"/>
            <ac:spMk id="673" creationId="{00000000-0000-0000-0000-000000000000}"/>
          </ac:spMkLst>
        </pc:spChg>
        <pc:graphicFrameChg chg="mod">
          <ac:chgData name="Chris Lima" userId="b5ea056ce2397b48" providerId="LiveId" clId="{3A2BE98A-33BF-43E1-BA79-7CC49BF7C67C}" dt="2021-12-07T18:42:12.493" v="5980" actId="1036"/>
          <ac:graphicFrameMkLst>
            <pc:docMk/>
            <pc:sldMk cId="0" sldId="366"/>
            <ac:graphicFrameMk id="664" creationId="{00000000-0000-0000-0000-000000000000}"/>
          </ac:graphicFrameMkLst>
        </pc:graphicFrameChg>
        <pc:graphicFrameChg chg="mod">
          <ac:chgData name="Chris Lima" userId="b5ea056ce2397b48" providerId="LiveId" clId="{3A2BE98A-33BF-43E1-BA79-7CC49BF7C67C}" dt="2021-12-07T18:42:12.493" v="5980" actId="1036"/>
          <ac:graphicFrameMkLst>
            <pc:docMk/>
            <pc:sldMk cId="0" sldId="366"/>
            <ac:graphicFrameMk id="665" creationId="{00000000-0000-0000-0000-000000000000}"/>
          </ac:graphicFrameMkLst>
        </pc:graphicFrameChg>
        <pc:graphicFrameChg chg="mod">
          <ac:chgData name="Chris Lima" userId="b5ea056ce2397b48" providerId="LiveId" clId="{3A2BE98A-33BF-43E1-BA79-7CC49BF7C67C}" dt="2021-12-07T18:42:12.493" v="5980" actId="1036"/>
          <ac:graphicFrameMkLst>
            <pc:docMk/>
            <pc:sldMk cId="0" sldId="366"/>
            <ac:graphicFrameMk id="666" creationId="{00000000-0000-0000-0000-000000000000}"/>
          </ac:graphicFrameMkLst>
        </pc:graphicFrameChg>
        <pc:cxnChg chg="mod">
          <ac:chgData name="Chris Lima" userId="b5ea056ce2397b48" providerId="LiveId" clId="{3A2BE98A-33BF-43E1-BA79-7CC49BF7C67C}" dt="2021-12-07T18:42:12.493" v="5980" actId="1036"/>
          <ac:cxnSpMkLst>
            <pc:docMk/>
            <pc:sldMk cId="0" sldId="366"/>
            <ac:cxnSpMk id="669" creationId="{00000000-0000-0000-0000-000000000000}"/>
          </ac:cxnSpMkLst>
        </pc:cxnChg>
        <pc:cxnChg chg="mod">
          <ac:chgData name="Chris Lima" userId="b5ea056ce2397b48" providerId="LiveId" clId="{3A2BE98A-33BF-43E1-BA79-7CC49BF7C67C}" dt="2021-12-07T18:42:12.493" v="5980" actId="1036"/>
          <ac:cxnSpMkLst>
            <pc:docMk/>
            <pc:sldMk cId="0" sldId="366"/>
            <ac:cxnSpMk id="671" creationId="{00000000-0000-0000-0000-000000000000}"/>
          </ac:cxnSpMkLst>
        </pc:cxnChg>
        <pc:cxnChg chg="mod">
          <ac:chgData name="Chris Lima" userId="b5ea056ce2397b48" providerId="LiveId" clId="{3A2BE98A-33BF-43E1-BA79-7CC49BF7C67C}" dt="2021-12-07T18:42:12.493" v="5980" actId="1036"/>
          <ac:cxnSpMkLst>
            <pc:docMk/>
            <pc:sldMk cId="0" sldId="366"/>
            <ac:cxnSpMk id="672" creationId="{00000000-0000-0000-0000-000000000000}"/>
          </ac:cxnSpMkLst>
        </pc:cxnChg>
      </pc:sldChg>
      <pc:sldChg chg="modSp add mod">
        <pc:chgData name="Chris Lima" userId="b5ea056ce2397b48" providerId="LiveId" clId="{3A2BE98A-33BF-43E1-BA79-7CC49BF7C67C}" dt="2021-12-10T17:14:22.755" v="6129" actId="1076"/>
        <pc:sldMkLst>
          <pc:docMk/>
          <pc:sldMk cId="0" sldId="367"/>
        </pc:sldMkLst>
        <pc:spChg chg="mod">
          <ac:chgData name="Chris Lima" userId="b5ea056ce2397b48" providerId="LiveId" clId="{3A2BE98A-33BF-43E1-BA79-7CC49BF7C67C}" dt="2021-12-10T17:14:22.755" v="6129" actId="1076"/>
          <ac:spMkLst>
            <pc:docMk/>
            <pc:sldMk cId="0" sldId="367"/>
            <ac:spMk id="678" creationId="{00000000-0000-0000-0000-000000000000}"/>
          </ac:spMkLst>
        </pc:spChg>
        <pc:spChg chg="mod">
          <ac:chgData name="Chris Lima" userId="b5ea056ce2397b48" providerId="LiveId" clId="{3A2BE98A-33BF-43E1-BA79-7CC49BF7C67C}" dt="2021-12-07T18:42:26.223" v="5981" actId="1076"/>
          <ac:spMkLst>
            <pc:docMk/>
            <pc:sldMk cId="0" sldId="367"/>
            <ac:spMk id="680" creationId="{00000000-0000-0000-0000-000000000000}"/>
          </ac:spMkLst>
        </pc:spChg>
        <pc:spChg chg="mod">
          <ac:chgData name="Chris Lima" userId="b5ea056ce2397b48" providerId="LiveId" clId="{3A2BE98A-33BF-43E1-BA79-7CC49BF7C67C}" dt="2021-12-07T18:42:29.390" v="5982" actId="14100"/>
          <ac:spMkLst>
            <pc:docMk/>
            <pc:sldMk cId="0" sldId="367"/>
            <ac:spMk id="682" creationId="{00000000-0000-0000-0000-000000000000}"/>
          </ac:spMkLst>
        </pc:spChg>
        <pc:spChg chg="mod">
          <ac:chgData name="Chris Lima" userId="b5ea056ce2397b48" providerId="LiveId" clId="{3A2BE98A-33BF-43E1-BA79-7CC49BF7C67C}" dt="2021-12-07T18:42:26.223" v="5981" actId="1076"/>
          <ac:spMkLst>
            <pc:docMk/>
            <pc:sldMk cId="0" sldId="367"/>
            <ac:spMk id="684" creationId="{00000000-0000-0000-0000-000000000000}"/>
          </ac:spMkLst>
        </pc:spChg>
        <pc:spChg chg="mod">
          <ac:chgData name="Chris Lima" userId="b5ea056ce2397b48" providerId="LiveId" clId="{3A2BE98A-33BF-43E1-BA79-7CC49BF7C67C}" dt="2021-12-07T18:42:26.223" v="5981" actId="1076"/>
          <ac:spMkLst>
            <pc:docMk/>
            <pc:sldMk cId="0" sldId="367"/>
            <ac:spMk id="687" creationId="{00000000-0000-0000-0000-000000000000}"/>
          </ac:spMkLst>
        </pc:spChg>
        <pc:graphicFrameChg chg="mod">
          <ac:chgData name="Chris Lima" userId="b5ea056ce2397b48" providerId="LiveId" clId="{3A2BE98A-33BF-43E1-BA79-7CC49BF7C67C}" dt="2021-12-07T18:42:26.223" v="5981" actId="1076"/>
          <ac:graphicFrameMkLst>
            <pc:docMk/>
            <pc:sldMk cId="0" sldId="367"/>
            <ac:graphicFrameMk id="679" creationId="{00000000-0000-0000-0000-000000000000}"/>
          </ac:graphicFrameMkLst>
        </pc:graphicFrameChg>
        <pc:graphicFrameChg chg="mod">
          <ac:chgData name="Chris Lima" userId="b5ea056ce2397b48" providerId="LiveId" clId="{3A2BE98A-33BF-43E1-BA79-7CC49BF7C67C}" dt="2021-12-07T18:42:26.223" v="5981" actId="1076"/>
          <ac:graphicFrameMkLst>
            <pc:docMk/>
            <pc:sldMk cId="0" sldId="367"/>
            <ac:graphicFrameMk id="683" creationId="{00000000-0000-0000-0000-000000000000}"/>
          </ac:graphicFrameMkLst>
        </pc:graphicFrameChg>
        <pc:graphicFrameChg chg="mod">
          <ac:chgData name="Chris Lima" userId="b5ea056ce2397b48" providerId="LiveId" clId="{3A2BE98A-33BF-43E1-BA79-7CC49BF7C67C}" dt="2021-12-07T18:42:26.223" v="5981" actId="1076"/>
          <ac:graphicFrameMkLst>
            <pc:docMk/>
            <pc:sldMk cId="0" sldId="367"/>
            <ac:graphicFrameMk id="686" creationId="{00000000-0000-0000-0000-000000000000}"/>
          </ac:graphicFrameMkLst>
        </pc:graphicFrameChg>
        <pc:cxnChg chg="mod">
          <ac:chgData name="Chris Lima" userId="b5ea056ce2397b48" providerId="LiveId" clId="{3A2BE98A-33BF-43E1-BA79-7CC49BF7C67C}" dt="2021-12-07T18:42:26.223" v="5981" actId="1076"/>
          <ac:cxnSpMkLst>
            <pc:docMk/>
            <pc:sldMk cId="0" sldId="367"/>
            <ac:cxnSpMk id="681" creationId="{00000000-0000-0000-0000-000000000000}"/>
          </ac:cxnSpMkLst>
        </pc:cxnChg>
        <pc:cxnChg chg="mod">
          <ac:chgData name="Chris Lima" userId="b5ea056ce2397b48" providerId="LiveId" clId="{3A2BE98A-33BF-43E1-BA79-7CC49BF7C67C}" dt="2021-12-07T18:42:26.223" v="5981" actId="1076"/>
          <ac:cxnSpMkLst>
            <pc:docMk/>
            <pc:sldMk cId="0" sldId="367"/>
            <ac:cxnSpMk id="685" creationId="{00000000-0000-0000-0000-000000000000}"/>
          </ac:cxnSpMkLst>
        </pc:cxnChg>
        <pc:cxnChg chg="mod">
          <ac:chgData name="Chris Lima" userId="b5ea056ce2397b48" providerId="LiveId" clId="{3A2BE98A-33BF-43E1-BA79-7CC49BF7C67C}" dt="2021-12-07T18:42:26.223" v="5981" actId="1076"/>
          <ac:cxnSpMkLst>
            <pc:docMk/>
            <pc:sldMk cId="0" sldId="367"/>
            <ac:cxnSpMk id="688" creationId="{00000000-0000-0000-0000-000000000000}"/>
          </ac:cxnSpMkLst>
        </pc:cxnChg>
      </pc:sldChg>
      <pc:sldChg chg="add modNotes">
        <pc:chgData name="Chris Lima" userId="b5ea056ce2397b48" providerId="LiveId" clId="{3A2BE98A-33BF-43E1-BA79-7CC49BF7C67C}" dt="2021-12-07T18:03:29.301" v="5666"/>
        <pc:sldMkLst>
          <pc:docMk/>
          <pc:sldMk cId="0" sldId="368"/>
        </pc:sldMkLst>
      </pc:sldChg>
      <pc:sldChg chg="modSp add mod modNotes">
        <pc:chgData name="Chris Lima" userId="b5ea056ce2397b48" providerId="LiveId" clId="{3A2BE98A-33BF-43E1-BA79-7CC49BF7C67C}" dt="2021-12-10T17:14:35.644" v="6131" actId="1076"/>
        <pc:sldMkLst>
          <pc:docMk/>
          <pc:sldMk cId="0" sldId="369"/>
        </pc:sldMkLst>
        <pc:spChg chg="mod">
          <ac:chgData name="Chris Lima" userId="b5ea056ce2397b48" providerId="LiveId" clId="{3A2BE98A-33BF-43E1-BA79-7CC49BF7C67C}" dt="2021-12-07T18:43:05.352" v="5987" actId="1076"/>
          <ac:spMkLst>
            <pc:docMk/>
            <pc:sldMk cId="0" sldId="369"/>
            <ac:spMk id="699" creationId="{00000000-0000-0000-0000-000000000000}"/>
          </ac:spMkLst>
        </pc:spChg>
        <pc:spChg chg="mod">
          <ac:chgData name="Chris Lima" userId="b5ea056ce2397b48" providerId="LiveId" clId="{3A2BE98A-33BF-43E1-BA79-7CC49BF7C67C}" dt="2021-12-10T17:14:35.644" v="6131" actId="1076"/>
          <ac:spMkLst>
            <pc:docMk/>
            <pc:sldMk cId="0" sldId="369"/>
            <ac:spMk id="700" creationId="{00000000-0000-0000-0000-000000000000}"/>
          </ac:spMkLst>
        </pc:spChg>
        <pc:spChg chg="mod">
          <ac:chgData name="Chris Lima" userId="b5ea056ce2397b48" providerId="LiveId" clId="{3A2BE98A-33BF-43E1-BA79-7CC49BF7C67C}" dt="2021-12-07T18:43:11.923" v="5988" actId="1076"/>
          <ac:spMkLst>
            <pc:docMk/>
            <pc:sldMk cId="0" sldId="369"/>
            <ac:spMk id="702" creationId="{00000000-0000-0000-0000-000000000000}"/>
          </ac:spMkLst>
        </pc:spChg>
        <pc:picChg chg="mod">
          <ac:chgData name="Chris Lima" userId="b5ea056ce2397b48" providerId="LiveId" clId="{3A2BE98A-33BF-43E1-BA79-7CC49BF7C67C}" dt="2021-12-07T18:43:11.923" v="5988" actId="1076"/>
          <ac:picMkLst>
            <pc:docMk/>
            <pc:sldMk cId="0" sldId="369"/>
            <ac:picMk id="701" creationId="{00000000-0000-0000-0000-000000000000}"/>
          </ac:picMkLst>
        </pc:picChg>
        <pc:picChg chg="mod">
          <ac:chgData name="Chris Lima" userId="b5ea056ce2397b48" providerId="LiveId" clId="{3A2BE98A-33BF-43E1-BA79-7CC49BF7C67C}" dt="2021-12-07T18:43:11.923" v="5988" actId="1076"/>
          <ac:picMkLst>
            <pc:docMk/>
            <pc:sldMk cId="0" sldId="369"/>
            <ac:picMk id="703" creationId="{00000000-0000-0000-0000-000000000000}"/>
          </ac:picMkLst>
        </pc:picChg>
      </pc:sldChg>
      <pc:sldChg chg="add modNotes">
        <pc:chgData name="Chris Lima" userId="b5ea056ce2397b48" providerId="LiveId" clId="{3A2BE98A-33BF-43E1-BA79-7CC49BF7C67C}" dt="2021-12-07T18:03:29.301" v="5666"/>
        <pc:sldMkLst>
          <pc:docMk/>
          <pc:sldMk cId="0" sldId="370"/>
        </pc:sldMkLst>
      </pc:sldChg>
      <pc:sldChg chg="modSp add mod modNotes">
        <pc:chgData name="Chris Lima" userId="b5ea056ce2397b48" providerId="LiveId" clId="{3A2BE98A-33BF-43E1-BA79-7CC49BF7C67C}" dt="2021-12-07T18:43:34.155" v="5992" actId="1076"/>
        <pc:sldMkLst>
          <pc:docMk/>
          <pc:sldMk cId="0" sldId="371"/>
        </pc:sldMkLst>
        <pc:spChg chg="mod">
          <ac:chgData name="Chris Lima" userId="b5ea056ce2397b48" providerId="LiveId" clId="{3A2BE98A-33BF-43E1-BA79-7CC49BF7C67C}" dt="2021-12-07T18:43:26.591" v="5989" actId="1076"/>
          <ac:spMkLst>
            <pc:docMk/>
            <pc:sldMk cId="0" sldId="371"/>
            <ac:spMk id="714" creationId="{00000000-0000-0000-0000-000000000000}"/>
          </ac:spMkLst>
        </pc:spChg>
        <pc:spChg chg="mod">
          <ac:chgData name="Chris Lima" userId="b5ea056ce2397b48" providerId="LiveId" clId="{3A2BE98A-33BF-43E1-BA79-7CC49BF7C67C}" dt="2021-12-07T18:43:34.155" v="5992" actId="1076"/>
          <ac:spMkLst>
            <pc:docMk/>
            <pc:sldMk cId="0" sldId="371"/>
            <ac:spMk id="717" creationId="{00000000-0000-0000-0000-000000000000}"/>
          </ac:spMkLst>
        </pc:spChg>
        <pc:spChg chg="mod">
          <ac:chgData name="Chris Lima" userId="b5ea056ce2397b48" providerId="LiveId" clId="{3A2BE98A-33BF-43E1-BA79-7CC49BF7C67C}" dt="2021-12-07T18:43:34.155" v="5992" actId="1076"/>
          <ac:spMkLst>
            <pc:docMk/>
            <pc:sldMk cId="0" sldId="371"/>
            <ac:spMk id="718" creationId="{00000000-0000-0000-0000-000000000000}"/>
          </ac:spMkLst>
        </pc:spChg>
        <pc:spChg chg="mod">
          <ac:chgData name="Chris Lima" userId="b5ea056ce2397b48" providerId="LiveId" clId="{3A2BE98A-33BF-43E1-BA79-7CC49BF7C67C}" dt="2021-12-07T18:43:34.155" v="5992" actId="1076"/>
          <ac:spMkLst>
            <pc:docMk/>
            <pc:sldMk cId="0" sldId="371"/>
            <ac:spMk id="719" creationId="{00000000-0000-0000-0000-000000000000}"/>
          </ac:spMkLst>
        </pc:spChg>
        <pc:picChg chg="mod">
          <ac:chgData name="Chris Lima" userId="b5ea056ce2397b48" providerId="LiveId" clId="{3A2BE98A-33BF-43E1-BA79-7CC49BF7C67C}" dt="2021-12-07T18:43:34.155" v="5992" actId="1076"/>
          <ac:picMkLst>
            <pc:docMk/>
            <pc:sldMk cId="0" sldId="371"/>
            <ac:picMk id="716" creationId="{00000000-0000-0000-0000-000000000000}"/>
          </ac:picMkLst>
        </pc:picChg>
      </pc:sldChg>
      <pc:sldChg chg="modSp add mod modNotes">
        <pc:chgData name="Chris Lima" userId="b5ea056ce2397b48" providerId="LiveId" clId="{3A2BE98A-33BF-43E1-BA79-7CC49BF7C67C}" dt="2021-12-10T17:14:41.380" v="6132" actId="1076"/>
        <pc:sldMkLst>
          <pc:docMk/>
          <pc:sldMk cId="0" sldId="372"/>
        </pc:sldMkLst>
        <pc:spChg chg="mod">
          <ac:chgData name="Chris Lima" userId="b5ea056ce2397b48" providerId="LiveId" clId="{3A2BE98A-33BF-43E1-BA79-7CC49BF7C67C}" dt="2021-12-07T18:43:43.346" v="5993" actId="1076"/>
          <ac:spMkLst>
            <pc:docMk/>
            <pc:sldMk cId="0" sldId="372"/>
            <ac:spMk id="724" creationId="{00000000-0000-0000-0000-000000000000}"/>
          </ac:spMkLst>
        </pc:spChg>
        <pc:spChg chg="mod">
          <ac:chgData name="Chris Lima" userId="b5ea056ce2397b48" providerId="LiveId" clId="{3A2BE98A-33BF-43E1-BA79-7CC49BF7C67C}" dt="2021-12-10T17:14:41.380" v="6132" actId="1076"/>
          <ac:spMkLst>
            <pc:docMk/>
            <pc:sldMk cId="0" sldId="372"/>
            <ac:spMk id="725" creationId="{00000000-0000-0000-0000-000000000000}"/>
          </ac:spMkLst>
        </pc:spChg>
        <pc:spChg chg="mod">
          <ac:chgData name="Chris Lima" userId="b5ea056ce2397b48" providerId="LiveId" clId="{3A2BE98A-33BF-43E1-BA79-7CC49BF7C67C}" dt="2021-12-07T18:43:52.188" v="5994" actId="1076"/>
          <ac:spMkLst>
            <pc:docMk/>
            <pc:sldMk cId="0" sldId="372"/>
            <ac:spMk id="727" creationId="{00000000-0000-0000-0000-000000000000}"/>
          </ac:spMkLst>
        </pc:spChg>
        <pc:spChg chg="mod">
          <ac:chgData name="Chris Lima" userId="b5ea056ce2397b48" providerId="LiveId" clId="{3A2BE98A-33BF-43E1-BA79-7CC49BF7C67C}" dt="2021-12-07T18:43:52.188" v="5994" actId="1076"/>
          <ac:spMkLst>
            <pc:docMk/>
            <pc:sldMk cId="0" sldId="372"/>
            <ac:spMk id="728" creationId="{00000000-0000-0000-0000-000000000000}"/>
          </ac:spMkLst>
        </pc:spChg>
        <pc:spChg chg="mod">
          <ac:chgData name="Chris Lima" userId="b5ea056ce2397b48" providerId="LiveId" clId="{3A2BE98A-33BF-43E1-BA79-7CC49BF7C67C}" dt="2021-12-07T18:43:52.188" v="5994" actId="1076"/>
          <ac:spMkLst>
            <pc:docMk/>
            <pc:sldMk cId="0" sldId="372"/>
            <ac:spMk id="730" creationId="{00000000-0000-0000-0000-000000000000}"/>
          </ac:spMkLst>
        </pc:spChg>
        <pc:spChg chg="mod">
          <ac:chgData name="Chris Lima" userId="b5ea056ce2397b48" providerId="LiveId" clId="{3A2BE98A-33BF-43E1-BA79-7CC49BF7C67C}" dt="2021-12-07T18:43:52.188" v="5994" actId="1076"/>
          <ac:spMkLst>
            <pc:docMk/>
            <pc:sldMk cId="0" sldId="372"/>
            <ac:spMk id="732" creationId="{00000000-0000-0000-0000-000000000000}"/>
          </ac:spMkLst>
        </pc:spChg>
        <pc:spChg chg="mod">
          <ac:chgData name="Chris Lima" userId="b5ea056ce2397b48" providerId="LiveId" clId="{3A2BE98A-33BF-43E1-BA79-7CC49BF7C67C}" dt="2021-12-07T18:43:52.188" v="5994" actId="1076"/>
          <ac:spMkLst>
            <pc:docMk/>
            <pc:sldMk cId="0" sldId="372"/>
            <ac:spMk id="733" creationId="{00000000-0000-0000-0000-000000000000}"/>
          </ac:spMkLst>
        </pc:spChg>
        <pc:spChg chg="mod">
          <ac:chgData name="Chris Lima" userId="b5ea056ce2397b48" providerId="LiveId" clId="{3A2BE98A-33BF-43E1-BA79-7CC49BF7C67C}" dt="2021-12-07T18:43:52.188" v="5994" actId="1076"/>
          <ac:spMkLst>
            <pc:docMk/>
            <pc:sldMk cId="0" sldId="372"/>
            <ac:spMk id="734" creationId="{00000000-0000-0000-0000-000000000000}"/>
          </ac:spMkLst>
        </pc:spChg>
        <pc:spChg chg="mod">
          <ac:chgData name="Chris Lima" userId="b5ea056ce2397b48" providerId="LiveId" clId="{3A2BE98A-33BF-43E1-BA79-7CC49BF7C67C}" dt="2021-12-07T18:43:52.188" v="5994" actId="1076"/>
          <ac:spMkLst>
            <pc:docMk/>
            <pc:sldMk cId="0" sldId="372"/>
            <ac:spMk id="735" creationId="{00000000-0000-0000-0000-000000000000}"/>
          </ac:spMkLst>
        </pc:spChg>
        <pc:picChg chg="mod">
          <ac:chgData name="Chris Lima" userId="b5ea056ce2397b48" providerId="LiveId" clId="{3A2BE98A-33BF-43E1-BA79-7CC49BF7C67C}" dt="2021-12-07T18:43:52.188" v="5994" actId="1076"/>
          <ac:picMkLst>
            <pc:docMk/>
            <pc:sldMk cId="0" sldId="372"/>
            <ac:picMk id="726" creationId="{00000000-0000-0000-0000-000000000000}"/>
          </ac:picMkLst>
        </pc:picChg>
        <pc:cxnChg chg="mod">
          <ac:chgData name="Chris Lima" userId="b5ea056ce2397b48" providerId="LiveId" clId="{3A2BE98A-33BF-43E1-BA79-7CC49BF7C67C}" dt="2021-12-07T18:43:52.188" v="5994" actId="1076"/>
          <ac:cxnSpMkLst>
            <pc:docMk/>
            <pc:sldMk cId="0" sldId="372"/>
            <ac:cxnSpMk id="729" creationId="{00000000-0000-0000-0000-000000000000}"/>
          </ac:cxnSpMkLst>
        </pc:cxnChg>
        <pc:cxnChg chg="mod">
          <ac:chgData name="Chris Lima" userId="b5ea056ce2397b48" providerId="LiveId" clId="{3A2BE98A-33BF-43E1-BA79-7CC49BF7C67C}" dt="2021-12-07T18:43:52.188" v="5994" actId="1076"/>
          <ac:cxnSpMkLst>
            <pc:docMk/>
            <pc:sldMk cId="0" sldId="372"/>
            <ac:cxnSpMk id="731" creationId="{00000000-0000-0000-0000-000000000000}"/>
          </ac:cxnSpMkLst>
        </pc:cxnChg>
      </pc:sldChg>
      <pc:sldChg chg="modSp add mod modNotes">
        <pc:chgData name="Chris Lima" userId="b5ea056ce2397b48" providerId="LiveId" clId="{3A2BE98A-33BF-43E1-BA79-7CC49BF7C67C}" dt="2021-12-10T17:14:45.761" v="6133" actId="1076"/>
        <pc:sldMkLst>
          <pc:docMk/>
          <pc:sldMk cId="0" sldId="373"/>
        </pc:sldMkLst>
        <pc:spChg chg="mod">
          <ac:chgData name="Chris Lima" userId="b5ea056ce2397b48" providerId="LiveId" clId="{3A2BE98A-33BF-43E1-BA79-7CC49BF7C67C}" dt="2021-12-07T18:58:06.776" v="6044" actId="1076"/>
          <ac:spMkLst>
            <pc:docMk/>
            <pc:sldMk cId="0" sldId="373"/>
            <ac:spMk id="740" creationId="{00000000-0000-0000-0000-000000000000}"/>
          </ac:spMkLst>
        </pc:spChg>
        <pc:spChg chg="mod">
          <ac:chgData name="Chris Lima" userId="b5ea056ce2397b48" providerId="LiveId" clId="{3A2BE98A-33BF-43E1-BA79-7CC49BF7C67C}" dt="2021-12-10T17:14:45.761" v="6133" actId="1076"/>
          <ac:spMkLst>
            <pc:docMk/>
            <pc:sldMk cId="0" sldId="373"/>
            <ac:spMk id="741" creationId="{00000000-0000-0000-0000-000000000000}"/>
          </ac:spMkLst>
        </pc:spChg>
      </pc:sldChg>
      <pc:sldChg chg="modSp add mod modNotes">
        <pc:chgData name="Chris Lima" userId="b5ea056ce2397b48" providerId="LiveId" clId="{3A2BE98A-33BF-43E1-BA79-7CC49BF7C67C}" dt="2021-12-07T18:58:26.642" v="6048" actId="1076"/>
        <pc:sldMkLst>
          <pc:docMk/>
          <pc:sldMk cId="0" sldId="374"/>
        </pc:sldMkLst>
        <pc:spChg chg="mod">
          <ac:chgData name="Chris Lima" userId="b5ea056ce2397b48" providerId="LiveId" clId="{3A2BE98A-33BF-43E1-BA79-7CC49BF7C67C}" dt="2021-12-07T18:58:10.932" v="6045" actId="1076"/>
          <ac:spMkLst>
            <pc:docMk/>
            <pc:sldMk cId="0" sldId="374"/>
            <ac:spMk id="747" creationId="{00000000-0000-0000-0000-000000000000}"/>
          </ac:spMkLst>
        </pc:spChg>
        <pc:spChg chg="mod">
          <ac:chgData name="Chris Lima" userId="b5ea056ce2397b48" providerId="LiveId" clId="{3A2BE98A-33BF-43E1-BA79-7CC49BF7C67C}" dt="2021-12-07T18:58:26.642" v="6048" actId="1076"/>
          <ac:spMkLst>
            <pc:docMk/>
            <pc:sldMk cId="0" sldId="374"/>
            <ac:spMk id="750" creationId="{00000000-0000-0000-0000-000000000000}"/>
          </ac:spMkLst>
        </pc:spChg>
        <pc:graphicFrameChg chg="mod">
          <ac:chgData name="Chris Lima" userId="b5ea056ce2397b48" providerId="LiveId" clId="{3A2BE98A-33BF-43E1-BA79-7CC49BF7C67C}" dt="2021-12-07T18:58:26.642" v="6048" actId="1076"/>
          <ac:graphicFrameMkLst>
            <pc:docMk/>
            <pc:sldMk cId="0" sldId="374"/>
            <ac:graphicFrameMk id="749" creationId="{00000000-0000-0000-0000-000000000000}"/>
          </ac:graphicFrameMkLst>
        </pc:graphicFrameChg>
      </pc:sldChg>
      <pc:sldChg chg="modSp add mod modNotes">
        <pc:chgData name="Chris Lima" userId="b5ea056ce2397b48" providerId="LiveId" clId="{3A2BE98A-33BF-43E1-BA79-7CC49BF7C67C}" dt="2022-01-04T18:08:17.513" v="12166" actId="1076"/>
        <pc:sldMkLst>
          <pc:docMk/>
          <pc:sldMk cId="0" sldId="375"/>
        </pc:sldMkLst>
        <pc:spChg chg="mod">
          <ac:chgData name="Chris Lima" userId="b5ea056ce2397b48" providerId="LiveId" clId="{3A2BE98A-33BF-43E1-BA79-7CC49BF7C67C}" dt="2021-12-07T18:58:55.166" v="6051" actId="1076"/>
          <ac:spMkLst>
            <pc:docMk/>
            <pc:sldMk cId="0" sldId="375"/>
            <ac:spMk id="755" creationId="{00000000-0000-0000-0000-000000000000}"/>
          </ac:spMkLst>
        </pc:spChg>
        <pc:spChg chg="mod">
          <ac:chgData name="Chris Lima" userId="b5ea056ce2397b48" providerId="LiveId" clId="{3A2BE98A-33BF-43E1-BA79-7CC49BF7C67C}" dt="2022-01-04T18:08:17.513" v="12166" actId="1076"/>
          <ac:spMkLst>
            <pc:docMk/>
            <pc:sldMk cId="0" sldId="375"/>
            <ac:spMk id="758" creationId="{00000000-0000-0000-0000-000000000000}"/>
          </ac:spMkLst>
        </pc:spChg>
        <pc:graphicFrameChg chg="mod">
          <ac:chgData name="Chris Lima" userId="b5ea056ce2397b48" providerId="LiveId" clId="{3A2BE98A-33BF-43E1-BA79-7CC49BF7C67C}" dt="2021-12-07T18:58:55.166" v="6051" actId="1076"/>
          <ac:graphicFrameMkLst>
            <pc:docMk/>
            <pc:sldMk cId="0" sldId="375"/>
            <ac:graphicFrameMk id="757" creationId="{00000000-0000-0000-0000-000000000000}"/>
          </ac:graphicFrameMkLst>
        </pc:graphicFrameChg>
      </pc:sldChg>
      <pc:sldChg chg="modSp add mod modNotes">
        <pc:chgData name="Chris Lima" userId="b5ea056ce2397b48" providerId="LiveId" clId="{3A2BE98A-33BF-43E1-BA79-7CC49BF7C67C}" dt="2021-12-07T18:59:28.467" v="6056" actId="1076"/>
        <pc:sldMkLst>
          <pc:docMk/>
          <pc:sldMk cId="0" sldId="376"/>
        </pc:sldMkLst>
        <pc:spChg chg="mod">
          <ac:chgData name="Chris Lima" userId="b5ea056ce2397b48" providerId="LiveId" clId="{3A2BE98A-33BF-43E1-BA79-7CC49BF7C67C}" dt="2021-12-07T18:59:14.988" v="6054" actId="1076"/>
          <ac:spMkLst>
            <pc:docMk/>
            <pc:sldMk cId="0" sldId="376"/>
            <ac:spMk id="763" creationId="{00000000-0000-0000-0000-000000000000}"/>
          </ac:spMkLst>
        </pc:spChg>
        <pc:spChg chg="mod">
          <ac:chgData name="Chris Lima" userId="b5ea056ce2397b48" providerId="LiveId" clId="{3A2BE98A-33BF-43E1-BA79-7CC49BF7C67C}" dt="2021-12-07T18:59:28.467" v="6056" actId="1076"/>
          <ac:spMkLst>
            <pc:docMk/>
            <pc:sldMk cId="0" sldId="376"/>
            <ac:spMk id="764" creationId="{00000000-0000-0000-0000-000000000000}"/>
          </ac:spMkLst>
        </pc:spChg>
        <pc:spChg chg="mod">
          <ac:chgData name="Chris Lima" userId="b5ea056ce2397b48" providerId="LiveId" clId="{3A2BE98A-33BF-43E1-BA79-7CC49BF7C67C}" dt="2021-12-07T18:59:23.522" v="6055" actId="1076"/>
          <ac:spMkLst>
            <pc:docMk/>
            <pc:sldMk cId="0" sldId="376"/>
            <ac:spMk id="766" creationId="{00000000-0000-0000-0000-000000000000}"/>
          </ac:spMkLst>
        </pc:spChg>
        <pc:spChg chg="mod">
          <ac:chgData name="Chris Lima" userId="b5ea056ce2397b48" providerId="LiveId" clId="{3A2BE98A-33BF-43E1-BA79-7CC49BF7C67C}" dt="2021-12-07T18:59:23.522" v="6055" actId="1076"/>
          <ac:spMkLst>
            <pc:docMk/>
            <pc:sldMk cId="0" sldId="376"/>
            <ac:spMk id="767" creationId="{00000000-0000-0000-0000-000000000000}"/>
          </ac:spMkLst>
        </pc:spChg>
        <pc:spChg chg="mod">
          <ac:chgData name="Chris Lima" userId="b5ea056ce2397b48" providerId="LiveId" clId="{3A2BE98A-33BF-43E1-BA79-7CC49BF7C67C}" dt="2021-12-07T18:59:23.522" v="6055" actId="1076"/>
          <ac:spMkLst>
            <pc:docMk/>
            <pc:sldMk cId="0" sldId="376"/>
            <ac:spMk id="768" creationId="{00000000-0000-0000-0000-000000000000}"/>
          </ac:spMkLst>
        </pc:spChg>
        <pc:spChg chg="mod">
          <ac:chgData name="Chris Lima" userId="b5ea056ce2397b48" providerId="LiveId" clId="{3A2BE98A-33BF-43E1-BA79-7CC49BF7C67C}" dt="2021-12-07T18:59:23.522" v="6055" actId="1076"/>
          <ac:spMkLst>
            <pc:docMk/>
            <pc:sldMk cId="0" sldId="376"/>
            <ac:spMk id="772" creationId="{00000000-0000-0000-0000-000000000000}"/>
          </ac:spMkLst>
        </pc:spChg>
        <pc:spChg chg="mod">
          <ac:chgData name="Chris Lima" userId="b5ea056ce2397b48" providerId="LiveId" clId="{3A2BE98A-33BF-43E1-BA79-7CC49BF7C67C}" dt="2021-12-07T18:59:23.522" v="6055" actId="1076"/>
          <ac:spMkLst>
            <pc:docMk/>
            <pc:sldMk cId="0" sldId="376"/>
            <ac:spMk id="773" creationId="{00000000-0000-0000-0000-000000000000}"/>
          </ac:spMkLst>
        </pc:spChg>
        <pc:spChg chg="mod">
          <ac:chgData name="Chris Lima" userId="b5ea056ce2397b48" providerId="LiveId" clId="{3A2BE98A-33BF-43E1-BA79-7CC49BF7C67C}" dt="2021-12-07T18:59:23.522" v="6055" actId="1076"/>
          <ac:spMkLst>
            <pc:docMk/>
            <pc:sldMk cId="0" sldId="376"/>
            <ac:spMk id="774" creationId="{00000000-0000-0000-0000-000000000000}"/>
          </ac:spMkLst>
        </pc:spChg>
        <pc:picChg chg="mod">
          <ac:chgData name="Chris Lima" userId="b5ea056ce2397b48" providerId="LiveId" clId="{3A2BE98A-33BF-43E1-BA79-7CC49BF7C67C}" dt="2021-12-07T18:59:23.522" v="6055" actId="1076"/>
          <ac:picMkLst>
            <pc:docMk/>
            <pc:sldMk cId="0" sldId="376"/>
            <ac:picMk id="765" creationId="{00000000-0000-0000-0000-000000000000}"/>
          </ac:picMkLst>
        </pc:picChg>
        <pc:cxnChg chg="mod">
          <ac:chgData name="Chris Lima" userId="b5ea056ce2397b48" providerId="LiveId" clId="{3A2BE98A-33BF-43E1-BA79-7CC49BF7C67C}" dt="2021-12-07T18:59:23.522" v="6055" actId="1076"/>
          <ac:cxnSpMkLst>
            <pc:docMk/>
            <pc:sldMk cId="0" sldId="376"/>
            <ac:cxnSpMk id="769" creationId="{00000000-0000-0000-0000-000000000000}"/>
          </ac:cxnSpMkLst>
        </pc:cxnChg>
        <pc:cxnChg chg="mod">
          <ac:chgData name="Chris Lima" userId="b5ea056ce2397b48" providerId="LiveId" clId="{3A2BE98A-33BF-43E1-BA79-7CC49BF7C67C}" dt="2021-12-07T18:59:23.522" v="6055" actId="1076"/>
          <ac:cxnSpMkLst>
            <pc:docMk/>
            <pc:sldMk cId="0" sldId="376"/>
            <ac:cxnSpMk id="770" creationId="{00000000-0000-0000-0000-000000000000}"/>
          </ac:cxnSpMkLst>
        </pc:cxnChg>
        <pc:cxnChg chg="mod">
          <ac:chgData name="Chris Lima" userId="b5ea056ce2397b48" providerId="LiveId" clId="{3A2BE98A-33BF-43E1-BA79-7CC49BF7C67C}" dt="2021-12-07T18:59:23.522" v="6055" actId="1076"/>
          <ac:cxnSpMkLst>
            <pc:docMk/>
            <pc:sldMk cId="0" sldId="376"/>
            <ac:cxnSpMk id="771" creationId="{00000000-0000-0000-0000-000000000000}"/>
          </ac:cxnSpMkLst>
        </pc:cxnChg>
      </pc:sldChg>
      <pc:sldChg chg="modSp add mod modNotes">
        <pc:chgData name="Chris Lima" userId="b5ea056ce2397b48" providerId="LiveId" clId="{3A2BE98A-33BF-43E1-BA79-7CC49BF7C67C}" dt="2021-12-07T19:00:42.470" v="6060" actId="1076"/>
        <pc:sldMkLst>
          <pc:docMk/>
          <pc:sldMk cId="0" sldId="377"/>
        </pc:sldMkLst>
        <pc:spChg chg="mod">
          <ac:chgData name="Chris Lima" userId="b5ea056ce2397b48" providerId="LiveId" clId="{3A2BE98A-33BF-43E1-BA79-7CC49BF7C67C}" dt="2021-12-07T19:00:12.340" v="6057" actId="1076"/>
          <ac:spMkLst>
            <pc:docMk/>
            <pc:sldMk cId="0" sldId="377"/>
            <ac:spMk id="779" creationId="{00000000-0000-0000-0000-000000000000}"/>
          </ac:spMkLst>
        </pc:spChg>
        <pc:spChg chg="mod">
          <ac:chgData name="Chris Lima" userId="b5ea056ce2397b48" providerId="LiveId" clId="{3A2BE98A-33BF-43E1-BA79-7CC49BF7C67C}" dt="2021-12-07T19:00:20.388" v="6058" actId="1076"/>
          <ac:spMkLst>
            <pc:docMk/>
            <pc:sldMk cId="0" sldId="377"/>
            <ac:spMk id="780" creationId="{00000000-0000-0000-0000-000000000000}"/>
          </ac:spMkLst>
        </pc:spChg>
        <pc:spChg chg="mod">
          <ac:chgData name="Chris Lima" userId="b5ea056ce2397b48" providerId="LiveId" clId="{3A2BE98A-33BF-43E1-BA79-7CC49BF7C67C}" dt="2021-12-07T19:00:28.564" v="6059" actId="1076"/>
          <ac:spMkLst>
            <pc:docMk/>
            <pc:sldMk cId="0" sldId="377"/>
            <ac:spMk id="782" creationId="{00000000-0000-0000-0000-000000000000}"/>
          </ac:spMkLst>
        </pc:spChg>
        <pc:spChg chg="mod">
          <ac:chgData name="Chris Lima" userId="b5ea056ce2397b48" providerId="LiveId" clId="{3A2BE98A-33BF-43E1-BA79-7CC49BF7C67C}" dt="2021-12-07T19:00:42.470" v="6060" actId="1076"/>
          <ac:spMkLst>
            <pc:docMk/>
            <pc:sldMk cId="0" sldId="377"/>
            <ac:spMk id="783" creationId="{00000000-0000-0000-0000-000000000000}"/>
          </ac:spMkLst>
        </pc:spChg>
        <pc:spChg chg="mod">
          <ac:chgData name="Chris Lima" userId="b5ea056ce2397b48" providerId="LiveId" clId="{3A2BE98A-33BF-43E1-BA79-7CC49BF7C67C}" dt="2021-12-07T19:00:42.470" v="6060" actId="1076"/>
          <ac:spMkLst>
            <pc:docMk/>
            <pc:sldMk cId="0" sldId="377"/>
            <ac:spMk id="785" creationId="{00000000-0000-0000-0000-000000000000}"/>
          </ac:spMkLst>
        </pc:spChg>
        <pc:spChg chg="mod">
          <ac:chgData name="Chris Lima" userId="b5ea056ce2397b48" providerId="LiveId" clId="{3A2BE98A-33BF-43E1-BA79-7CC49BF7C67C}" dt="2021-12-07T19:00:42.470" v="6060" actId="1076"/>
          <ac:spMkLst>
            <pc:docMk/>
            <pc:sldMk cId="0" sldId="377"/>
            <ac:spMk id="787" creationId="{00000000-0000-0000-0000-000000000000}"/>
          </ac:spMkLst>
        </pc:spChg>
        <pc:picChg chg="mod">
          <ac:chgData name="Chris Lima" userId="b5ea056ce2397b48" providerId="LiveId" clId="{3A2BE98A-33BF-43E1-BA79-7CC49BF7C67C}" dt="2021-12-07T19:00:42.470" v="6060" actId="1076"/>
          <ac:picMkLst>
            <pc:docMk/>
            <pc:sldMk cId="0" sldId="377"/>
            <ac:picMk id="781" creationId="{00000000-0000-0000-0000-000000000000}"/>
          </ac:picMkLst>
        </pc:picChg>
        <pc:cxnChg chg="mod">
          <ac:chgData name="Chris Lima" userId="b5ea056ce2397b48" providerId="LiveId" clId="{3A2BE98A-33BF-43E1-BA79-7CC49BF7C67C}" dt="2021-12-07T19:00:42.470" v="6060" actId="1076"/>
          <ac:cxnSpMkLst>
            <pc:docMk/>
            <pc:sldMk cId="0" sldId="377"/>
            <ac:cxnSpMk id="784" creationId="{00000000-0000-0000-0000-000000000000}"/>
          </ac:cxnSpMkLst>
        </pc:cxnChg>
        <pc:cxnChg chg="mod">
          <ac:chgData name="Chris Lima" userId="b5ea056ce2397b48" providerId="LiveId" clId="{3A2BE98A-33BF-43E1-BA79-7CC49BF7C67C}" dt="2021-12-07T19:00:42.470" v="6060" actId="1076"/>
          <ac:cxnSpMkLst>
            <pc:docMk/>
            <pc:sldMk cId="0" sldId="377"/>
            <ac:cxnSpMk id="786" creationId="{00000000-0000-0000-0000-000000000000}"/>
          </ac:cxnSpMkLst>
        </pc:cxnChg>
      </pc:sldChg>
      <pc:sldChg chg="modSp add mod modNotes">
        <pc:chgData name="Chris Lima" userId="b5ea056ce2397b48" providerId="LiveId" clId="{3A2BE98A-33BF-43E1-BA79-7CC49BF7C67C}" dt="2022-01-10T17:06:58.426" v="12402" actId="207"/>
        <pc:sldMkLst>
          <pc:docMk/>
          <pc:sldMk cId="0" sldId="378"/>
        </pc:sldMkLst>
        <pc:spChg chg="mod">
          <ac:chgData name="Chris Lima" userId="b5ea056ce2397b48" providerId="LiveId" clId="{3A2BE98A-33BF-43E1-BA79-7CC49BF7C67C}" dt="2021-12-07T19:00:51.135" v="6061" actId="1076"/>
          <ac:spMkLst>
            <pc:docMk/>
            <pc:sldMk cId="0" sldId="378"/>
            <ac:spMk id="792" creationId="{00000000-0000-0000-0000-000000000000}"/>
          </ac:spMkLst>
        </pc:spChg>
        <pc:spChg chg="mod">
          <ac:chgData name="Chris Lima" userId="b5ea056ce2397b48" providerId="LiveId" clId="{3A2BE98A-33BF-43E1-BA79-7CC49BF7C67C}" dt="2022-01-10T17:06:58.426" v="12402" actId="207"/>
          <ac:spMkLst>
            <pc:docMk/>
            <pc:sldMk cId="0" sldId="378"/>
            <ac:spMk id="794" creationId="{00000000-0000-0000-0000-000000000000}"/>
          </ac:spMkLst>
        </pc:spChg>
      </pc:sldChg>
      <pc:sldChg chg="add modNotes">
        <pc:chgData name="Chris Lima" userId="b5ea056ce2397b48" providerId="LiveId" clId="{3A2BE98A-33BF-43E1-BA79-7CC49BF7C67C}" dt="2021-12-07T18:03:29.301" v="5666"/>
        <pc:sldMkLst>
          <pc:docMk/>
          <pc:sldMk cId="0" sldId="379"/>
        </pc:sldMkLst>
      </pc:sldChg>
      <pc:sldChg chg="addSp modSp add mod modNotes">
        <pc:chgData name="Chris Lima" userId="b5ea056ce2397b48" providerId="LiveId" clId="{3A2BE98A-33BF-43E1-BA79-7CC49BF7C67C}" dt="2021-12-10T17:14:51.454" v="6134"/>
        <pc:sldMkLst>
          <pc:docMk/>
          <pc:sldMk cId="0" sldId="380"/>
        </pc:sldMkLst>
        <pc:spChg chg="add mod">
          <ac:chgData name="Chris Lima" userId="b5ea056ce2397b48" providerId="LiveId" clId="{3A2BE98A-33BF-43E1-BA79-7CC49BF7C67C}" dt="2021-12-10T17:14:51.454" v="6134"/>
          <ac:spMkLst>
            <pc:docMk/>
            <pc:sldMk cId="0" sldId="380"/>
            <ac:spMk id="5" creationId="{32DC5860-EE7C-4A08-BD14-E5FB23BBCA58}"/>
          </ac:spMkLst>
        </pc:spChg>
        <pc:spChg chg="mod">
          <ac:chgData name="Chris Lima" userId="b5ea056ce2397b48" providerId="LiveId" clId="{3A2BE98A-33BF-43E1-BA79-7CC49BF7C67C}" dt="2021-12-07T19:01:40.123" v="6062" actId="1076"/>
          <ac:spMkLst>
            <pc:docMk/>
            <pc:sldMk cId="0" sldId="380"/>
            <ac:spMk id="805" creationId="{00000000-0000-0000-0000-000000000000}"/>
          </ac:spMkLst>
        </pc:spChg>
        <pc:spChg chg="mod">
          <ac:chgData name="Chris Lima" userId="b5ea056ce2397b48" providerId="LiveId" clId="{3A2BE98A-33BF-43E1-BA79-7CC49BF7C67C}" dt="2021-12-07T19:01:40.123" v="6062" actId="1076"/>
          <ac:spMkLst>
            <pc:docMk/>
            <pc:sldMk cId="0" sldId="380"/>
            <ac:spMk id="806" creationId="{00000000-0000-0000-0000-000000000000}"/>
          </ac:spMkLst>
        </pc:spChg>
        <pc:spChg chg="mod">
          <ac:chgData name="Chris Lima" userId="b5ea056ce2397b48" providerId="LiveId" clId="{3A2BE98A-33BF-43E1-BA79-7CC49BF7C67C}" dt="2021-12-07T19:01:44.940" v="6063" actId="1076"/>
          <ac:spMkLst>
            <pc:docMk/>
            <pc:sldMk cId="0" sldId="380"/>
            <ac:spMk id="807" creationId="{00000000-0000-0000-0000-000000000000}"/>
          </ac:spMkLst>
        </pc:spChg>
      </pc:sldChg>
      <pc:sldChg chg="modSp add mod modNotes">
        <pc:chgData name="Chris Lima" userId="b5ea056ce2397b48" providerId="LiveId" clId="{3A2BE98A-33BF-43E1-BA79-7CC49BF7C67C}" dt="2021-12-10T17:14:58.258" v="6135" actId="1076"/>
        <pc:sldMkLst>
          <pc:docMk/>
          <pc:sldMk cId="0" sldId="381"/>
        </pc:sldMkLst>
        <pc:spChg chg="mod">
          <ac:chgData name="Chris Lima" userId="b5ea056ce2397b48" providerId="LiveId" clId="{3A2BE98A-33BF-43E1-BA79-7CC49BF7C67C}" dt="2021-12-10T17:14:58.258" v="6135" actId="1076"/>
          <ac:spMkLst>
            <pc:docMk/>
            <pc:sldMk cId="0" sldId="381"/>
            <ac:spMk id="813" creationId="{00000000-0000-0000-0000-000000000000}"/>
          </ac:spMkLst>
        </pc:spChg>
      </pc:sldChg>
      <pc:sldChg chg="modSp add mod modNotes">
        <pc:chgData name="Chris Lima" userId="b5ea056ce2397b48" providerId="LiveId" clId="{3A2BE98A-33BF-43E1-BA79-7CC49BF7C67C}" dt="2022-01-04T19:21:48.479" v="12168" actId="207"/>
        <pc:sldMkLst>
          <pc:docMk/>
          <pc:sldMk cId="0" sldId="382"/>
        </pc:sldMkLst>
        <pc:spChg chg="mod">
          <ac:chgData name="Chris Lima" userId="b5ea056ce2397b48" providerId="LiveId" clId="{3A2BE98A-33BF-43E1-BA79-7CC49BF7C67C}" dt="2021-12-07T19:02:01.083" v="6064" actId="1076"/>
          <ac:spMkLst>
            <pc:docMk/>
            <pc:sldMk cId="0" sldId="382"/>
            <ac:spMk id="818" creationId="{00000000-0000-0000-0000-000000000000}"/>
          </ac:spMkLst>
        </pc:spChg>
        <pc:spChg chg="mod">
          <ac:chgData name="Chris Lima" userId="b5ea056ce2397b48" providerId="LiveId" clId="{3A2BE98A-33BF-43E1-BA79-7CC49BF7C67C}" dt="2022-01-04T19:21:48.479" v="12168" actId="207"/>
          <ac:spMkLst>
            <pc:docMk/>
            <pc:sldMk cId="0" sldId="382"/>
            <ac:spMk id="819" creationId="{00000000-0000-0000-0000-000000000000}"/>
          </ac:spMkLst>
        </pc:spChg>
      </pc:sldChg>
      <pc:sldChg chg="modSp add mod modNotes">
        <pc:chgData name="Chris Lima" userId="b5ea056ce2397b48" providerId="LiveId" clId="{3A2BE98A-33BF-43E1-BA79-7CC49BF7C67C}" dt="2022-01-04T19:22:11.514" v="12169" actId="14100"/>
        <pc:sldMkLst>
          <pc:docMk/>
          <pc:sldMk cId="0" sldId="383"/>
        </pc:sldMkLst>
        <pc:spChg chg="mod">
          <ac:chgData name="Chris Lima" userId="b5ea056ce2397b48" providerId="LiveId" clId="{3A2BE98A-33BF-43E1-BA79-7CC49BF7C67C}" dt="2021-12-07T19:02:33.048" v="6068" actId="1076"/>
          <ac:spMkLst>
            <pc:docMk/>
            <pc:sldMk cId="0" sldId="383"/>
            <ac:spMk id="825" creationId="{00000000-0000-0000-0000-000000000000}"/>
          </ac:spMkLst>
        </pc:spChg>
        <pc:spChg chg="mod">
          <ac:chgData name="Chris Lima" userId="b5ea056ce2397b48" providerId="LiveId" clId="{3A2BE98A-33BF-43E1-BA79-7CC49BF7C67C}" dt="2022-01-04T19:22:11.514" v="12169" actId="14100"/>
          <ac:spMkLst>
            <pc:docMk/>
            <pc:sldMk cId="0" sldId="383"/>
            <ac:spMk id="826" creationId="{00000000-0000-0000-0000-000000000000}"/>
          </ac:spMkLst>
        </pc:spChg>
        <pc:picChg chg="mod">
          <ac:chgData name="Chris Lima" userId="b5ea056ce2397b48" providerId="LiveId" clId="{3A2BE98A-33BF-43E1-BA79-7CC49BF7C67C}" dt="2021-12-07T19:02:50.007" v="6073" actId="1076"/>
          <ac:picMkLst>
            <pc:docMk/>
            <pc:sldMk cId="0" sldId="383"/>
            <ac:picMk id="828" creationId="{00000000-0000-0000-0000-000000000000}"/>
          </ac:picMkLst>
        </pc:picChg>
      </pc:sldChg>
      <pc:sldChg chg="modSp add mod modNotes">
        <pc:chgData name="Chris Lima" userId="b5ea056ce2397b48" providerId="LiveId" clId="{3A2BE98A-33BF-43E1-BA79-7CC49BF7C67C}" dt="2021-12-07T19:03:15.550" v="6074" actId="1076"/>
        <pc:sldMkLst>
          <pc:docMk/>
          <pc:sldMk cId="0" sldId="384"/>
        </pc:sldMkLst>
        <pc:spChg chg="mod">
          <ac:chgData name="Chris Lima" userId="b5ea056ce2397b48" providerId="LiveId" clId="{3A2BE98A-33BF-43E1-BA79-7CC49BF7C67C}" dt="2021-12-07T19:03:15.550" v="6074" actId="1076"/>
          <ac:spMkLst>
            <pc:docMk/>
            <pc:sldMk cId="0" sldId="384"/>
            <ac:spMk id="833" creationId="{00000000-0000-0000-0000-000000000000}"/>
          </ac:spMkLst>
        </pc:spChg>
      </pc:sldChg>
      <pc:sldChg chg="modSp add mod modNotes">
        <pc:chgData name="Chris Lima" userId="b5ea056ce2397b48" providerId="LiveId" clId="{3A2BE98A-33BF-43E1-BA79-7CC49BF7C67C}" dt="2021-12-07T19:03:46.266" v="6081" actId="1076"/>
        <pc:sldMkLst>
          <pc:docMk/>
          <pc:sldMk cId="0" sldId="385"/>
        </pc:sldMkLst>
        <pc:spChg chg="mod">
          <ac:chgData name="Chris Lima" userId="b5ea056ce2397b48" providerId="LiveId" clId="{3A2BE98A-33BF-43E1-BA79-7CC49BF7C67C}" dt="2021-12-07T19:03:46.266" v="6081" actId="1076"/>
          <ac:spMkLst>
            <pc:docMk/>
            <pc:sldMk cId="0" sldId="385"/>
            <ac:spMk id="840" creationId="{00000000-0000-0000-0000-000000000000}"/>
          </ac:spMkLst>
        </pc:spChg>
        <pc:spChg chg="mod">
          <ac:chgData name="Chris Lima" userId="b5ea056ce2397b48" providerId="LiveId" clId="{3A2BE98A-33BF-43E1-BA79-7CC49BF7C67C}" dt="2021-12-07T19:03:37.902" v="6080" actId="1076"/>
          <ac:spMkLst>
            <pc:docMk/>
            <pc:sldMk cId="0" sldId="385"/>
            <ac:spMk id="841" creationId="{00000000-0000-0000-0000-000000000000}"/>
          </ac:spMkLst>
        </pc:spChg>
        <pc:spChg chg="mod">
          <ac:chgData name="Chris Lima" userId="b5ea056ce2397b48" providerId="LiveId" clId="{3A2BE98A-33BF-43E1-BA79-7CC49BF7C67C}" dt="2021-12-07T19:03:46.266" v="6081" actId="1076"/>
          <ac:spMkLst>
            <pc:docMk/>
            <pc:sldMk cId="0" sldId="385"/>
            <ac:spMk id="844" creationId="{00000000-0000-0000-0000-000000000000}"/>
          </ac:spMkLst>
        </pc:spChg>
        <pc:picChg chg="mod">
          <ac:chgData name="Chris Lima" userId="b5ea056ce2397b48" providerId="LiveId" clId="{3A2BE98A-33BF-43E1-BA79-7CC49BF7C67C}" dt="2021-12-07T19:03:46.266" v="6081" actId="1076"/>
          <ac:picMkLst>
            <pc:docMk/>
            <pc:sldMk cId="0" sldId="385"/>
            <ac:picMk id="842" creationId="{00000000-0000-0000-0000-000000000000}"/>
          </ac:picMkLst>
        </pc:picChg>
        <pc:picChg chg="mod">
          <ac:chgData name="Chris Lima" userId="b5ea056ce2397b48" providerId="LiveId" clId="{3A2BE98A-33BF-43E1-BA79-7CC49BF7C67C}" dt="2021-12-07T19:03:46.266" v="6081" actId="1076"/>
          <ac:picMkLst>
            <pc:docMk/>
            <pc:sldMk cId="0" sldId="385"/>
            <ac:picMk id="843" creationId="{00000000-0000-0000-0000-000000000000}"/>
          </ac:picMkLst>
        </pc:picChg>
      </pc:sldChg>
      <pc:sldChg chg="modSp add mod modNotes">
        <pc:chgData name="Chris Lima" userId="b5ea056ce2397b48" providerId="LiveId" clId="{3A2BE98A-33BF-43E1-BA79-7CC49BF7C67C}" dt="2021-12-07T19:04:36.284" v="6090" actId="14100"/>
        <pc:sldMkLst>
          <pc:docMk/>
          <pc:sldMk cId="0" sldId="386"/>
        </pc:sldMkLst>
        <pc:spChg chg="mod">
          <ac:chgData name="Chris Lima" userId="b5ea056ce2397b48" providerId="LiveId" clId="{3A2BE98A-33BF-43E1-BA79-7CC49BF7C67C}" dt="2021-12-07T19:04:36.284" v="6090" actId="14100"/>
          <ac:spMkLst>
            <pc:docMk/>
            <pc:sldMk cId="0" sldId="386"/>
            <ac:spMk id="849" creationId="{00000000-0000-0000-0000-000000000000}"/>
          </ac:spMkLst>
        </pc:spChg>
        <pc:spChg chg="mod">
          <ac:chgData name="Chris Lima" userId="b5ea056ce2397b48" providerId="LiveId" clId="{3A2BE98A-33BF-43E1-BA79-7CC49BF7C67C}" dt="2021-12-07T19:04:11.673" v="6083" actId="1076"/>
          <ac:spMkLst>
            <pc:docMk/>
            <pc:sldMk cId="0" sldId="386"/>
            <ac:spMk id="852" creationId="{00000000-0000-0000-0000-000000000000}"/>
          </ac:spMkLst>
        </pc:spChg>
        <pc:spChg chg="mod">
          <ac:chgData name="Chris Lima" userId="b5ea056ce2397b48" providerId="LiveId" clId="{3A2BE98A-33BF-43E1-BA79-7CC49BF7C67C}" dt="2021-12-07T19:04:11.673" v="6083" actId="1076"/>
          <ac:spMkLst>
            <pc:docMk/>
            <pc:sldMk cId="0" sldId="386"/>
            <ac:spMk id="853" creationId="{00000000-0000-0000-0000-000000000000}"/>
          </ac:spMkLst>
        </pc:spChg>
        <pc:picChg chg="mod">
          <ac:chgData name="Chris Lima" userId="b5ea056ce2397b48" providerId="LiveId" clId="{3A2BE98A-33BF-43E1-BA79-7CC49BF7C67C}" dt="2021-12-07T19:04:11.673" v="6083" actId="1076"/>
          <ac:picMkLst>
            <pc:docMk/>
            <pc:sldMk cId="0" sldId="386"/>
            <ac:picMk id="851" creationId="{00000000-0000-0000-0000-000000000000}"/>
          </ac:picMkLst>
        </pc:picChg>
      </pc:sldChg>
      <pc:sldChg chg="addSp delSp modSp add mod ord">
        <pc:chgData name="Chris Lima" userId="b5ea056ce2397b48" providerId="LiveId" clId="{3A2BE98A-33BF-43E1-BA79-7CC49BF7C67C}" dt="2022-01-04T17:16:21.291" v="11923" actId="1076"/>
        <pc:sldMkLst>
          <pc:docMk/>
          <pc:sldMk cId="3278925080" sldId="387"/>
        </pc:sldMkLst>
        <pc:spChg chg="mod">
          <ac:chgData name="Chris Lima" userId="b5ea056ce2397b48" providerId="LiveId" clId="{3A2BE98A-33BF-43E1-BA79-7CC49BF7C67C}" dt="2022-01-03T16:55:39.216" v="6531" actId="20577"/>
          <ac:spMkLst>
            <pc:docMk/>
            <pc:sldMk cId="3278925080" sldId="387"/>
            <ac:spMk id="283" creationId="{00000000-0000-0000-0000-000000000000}"/>
          </ac:spMkLst>
        </pc:spChg>
        <pc:spChg chg="mod">
          <ac:chgData name="Chris Lima" userId="b5ea056ce2397b48" providerId="LiveId" clId="{3A2BE98A-33BF-43E1-BA79-7CC49BF7C67C}" dt="2022-01-04T17:12:25.375" v="11904" actId="207"/>
          <ac:spMkLst>
            <pc:docMk/>
            <pc:sldMk cId="3278925080" sldId="387"/>
            <ac:spMk id="285" creationId="{00000000-0000-0000-0000-000000000000}"/>
          </ac:spMkLst>
        </pc:spChg>
        <pc:picChg chg="add del mod">
          <ac:chgData name="Chris Lima" userId="b5ea056ce2397b48" providerId="LiveId" clId="{3A2BE98A-33BF-43E1-BA79-7CC49BF7C67C}" dt="2022-01-04T17:14:03.909" v="11907" actId="478"/>
          <ac:picMkLst>
            <pc:docMk/>
            <pc:sldMk cId="3278925080" sldId="387"/>
            <ac:picMk id="3" creationId="{493D8027-0883-4CA4-BB58-60AF921E56D8}"/>
          </ac:picMkLst>
        </pc:picChg>
        <pc:picChg chg="add del mod">
          <ac:chgData name="Chris Lima" userId="b5ea056ce2397b48" providerId="LiveId" clId="{3A2BE98A-33BF-43E1-BA79-7CC49BF7C67C}" dt="2022-01-04T17:15:17.648" v="11916" actId="478"/>
          <ac:picMkLst>
            <pc:docMk/>
            <pc:sldMk cId="3278925080" sldId="387"/>
            <ac:picMk id="5" creationId="{51D0179B-F6CF-4F98-9B86-B7B45B78C3FC}"/>
          </ac:picMkLst>
        </pc:picChg>
        <pc:picChg chg="add mod">
          <ac:chgData name="Chris Lima" userId="b5ea056ce2397b48" providerId="LiveId" clId="{3A2BE98A-33BF-43E1-BA79-7CC49BF7C67C}" dt="2022-01-04T17:16:21.291" v="11923" actId="1076"/>
          <ac:picMkLst>
            <pc:docMk/>
            <pc:sldMk cId="3278925080" sldId="387"/>
            <ac:picMk id="7" creationId="{2636568B-EAEB-42B9-B058-2779ED56251E}"/>
          </ac:picMkLst>
        </pc:picChg>
      </pc:sldChg>
      <pc:sldChg chg="add del">
        <pc:chgData name="Chris Lima" userId="b5ea056ce2397b48" providerId="LiveId" clId="{3A2BE98A-33BF-43E1-BA79-7CC49BF7C67C}" dt="2022-01-04T15:02:12.772" v="10951" actId="47"/>
        <pc:sldMkLst>
          <pc:docMk/>
          <pc:sldMk cId="340493612" sldId="388"/>
        </pc:sldMkLst>
      </pc:sldChg>
      <pc:sldChg chg="addSp delSp modSp add mod modNotesTx">
        <pc:chgData name="Chris Lima" userId="b5ea056ce2397b48" providerId="LiveId" clId="{3A2BE98A-33BF-43E1-BA79-7CC49BF7C67C}" dt="2022-01-04T16:39:24.262" v="11445" actId="403"/>
        <pc:sldMkLst>
          <pc:docMk/>
          <pc:sldMk cId="2184603883" sldId="389"/>
        </pc:sldMkLst>
        <pc:spChg chg="add mod">
          <ac:chgData name="Chris Lima" userId="b5ea056ce2397b48" providerId="LiveId" clId="{3A2BE98A-33BF-43E1-BA79-7CC49BF7C67C}" dt="2022-01-04T16:39:24.262" v="11445" actId="403"/>
          <ac:spMkLst>
            <pc:docMk/>
            <pc:sldMk cId="2184603883" sldId="389"/>
            <ac:spMk id="3" creationId="{61F6BCA8-5001-44B2-A4CC-B9AC1FB3EF79}"/>
          </ac:spMkLst>
        </pc:spChg>
        <pc:spChg chg="mod">
          <ac:chgData name="Chris Lima" userId="b5ea056ce2397b48" providerId="LiveId" clId="{3A2BE98A-33BF-43E1-BA79-7CC49BF7C67C}" dt="2022-01-04T15:04:20.708" v="10968" actId="1076"/>
          <ac:spMkLst>
            <pc:docMk/>
            <pc:sldMk cId="2184603883" sldId="389"/>
            <ac:spMk id="283" creationId="{00000000-0000-0000-0000-000000000000}"/>
          </ac:spMkLst>
        </pc:spChg>
        <pc:spChg chg="del">
          <ac:chgData name="Chris Lima" userId="b5ea056ce2397b48" providerId="LiveId" clId="{3A2BE98A-33BF-43E1-BA79-7CC49BF7C67C}" dt="2022-01-04T15:04:14.307" v="10967" actId="478"/>
          <ac:spMkLst>
            <pc:docMk/>
            <pc:sldMk cId="2184603883" sldId="389"/>
            <ac:spMk id="285" creationId="{00000000-0000-0000-0000-000000000000}"/>
          </ac:spMkLst>
        </pc:spChg>
      </pc:sldChg>
      <pc:sldChg chg="add del">
        <pc:chgData name="Chris Lima" userId="b5ea056ce2397b48" providerId="LiveId" clId="{3A2BE98A-33BF-43E1-BA79-7CC49BF7C67C}" dt="2022-01-03T17:07:40.528" v="6554" actId="47"/>
        <pc:sldMkLst>
          <pc:docMk/>
          <pc:sldMk cId="2493897788" sldId="389"/>
        </pc:sldMkLst>
      </pc:sldChg>
      <pc:sldChg chg="addSp modSp add mod">
        <pc:chgData name="Chris Lima" userId="b5ea056ce2397b48" providerId="LiveId" clId="{3A2BE98A-33BF-43E1-BA79-7CC49BF7C67C}" dt="2022-01-03T21:37:01.771" v="6811" actId="20577"/>
        <pc:sldMkLst>
          <pc:docMk/>
          <pc:sldMk cId="2555067330" sldId="390"/>
        </pc:sldMkLst>
        <pc:spChg chg="mod">
          <ac:chgData name="Chris Lima" userId="b5ea056ce2397b48" providerId="LiveId" clId="{3A2BE98A-33BF-43E1-BA79-7CC49BF7C67C}" dt="2022-01-03T21:37:01.771" v="6811" actId="20577"/>
          <ac:spMkLst>
            <pc:docMk/>
            <pc:sldMk cId="2555067330" sldId="390"/>
            <ac:spMk id="167" creationId="{00000000-0000-0000-0000-000000000000}"/>
          </ac:spMkLst>
        </pc:spChg>
        <pc:spChg chg="mod">
          <ac:chgData name="Chris Lima" userId="b5ea056ce2397b48" providerId="LiveId" clId="{3A2BE98A-33BF-43E1-BA79-7CC49BF7C67C}" dt="2022-01-03T21:32:30.209" v="6761" actId="20577"/>
          <ac:spMkLst>
            <pc:docMk/>
            <pc:sldMk cId="2555067330" sldId="390"/>
            <ac:spMk id="169" creationId="{00000000-0000-0000-0000-000000000000}"/>
          </ac:spMkLst>
        </pc:spChg>
        <pc:picChg chg="add mod">
          <ac:chgData name="Chris Lima" userId="b5ea056ce2397b48" providerId="LiveId" clId="{3A2BE98A-33BF-43E1-BA79-7CC49BF7C67C}" dt="2022-01-03T21:36:06.248" v="6766" actId="1076"/>
          <ac:picMkLst>
            <pc:docMk/>
            <pc:sldMk cId="2555067330" sldId="390"/>
            <ac:picMk id="3" creationId="{8EAA86A9-045F-4EC1-9393-AAE88300FF12}"/>
          </ac:picMkLst>
        </pc:picChg>
      </pc:sldChg>
      <pc:sldChg chg="addSp delSp modSp add mod">
        <pc:chgData name="Chris Lima" userId="b5ea056ce2397b48" providerId="LiveId" clId="{3A2BE98A-33BF-43E1-BA79-7CC49BF7C67C}" dt="2022-01-04T13:12:52.748" v="9140" actId="20577"/>
        <pc:sldMkLst>
          <pc:docMk/>
          <pc:sldMk cId="4122988890" sldId="391"/>
        </pc:sldMkLst>
        <pc:spChg chg="add del mod">
          <ac:chgData name="Chris Lima" userId="b5ea056ce2397b48" providerId="LiveId" clId="{3A2BE98A-33BF-43E1-BA79-7CC49BF7C67C}" dt="2022-01-03T22:11:48.764" v="6814" actId="478"/>
          <ac:spMkLst>
            <pc:docMk/>
            <pc:sldMk cId="4122988890" sldId="391"/>
            <ac:spMk id="2" creationId="{23626148-2CDA-473F-9649-BF09715606AB}"/>
          </ac:spMkLst>
        </pc:spChg>
        <pc:spChg chg="add mod">
          <ac:chgData name="Chris Lima" userId="b5ea056ce2397b48" providerId="LiveId" clId="{3A2BE98A-33BF-43E1-BA79-7CC49BF7C67C}" dt="2022-01-03T22:16:02.810" v="7013" actId="20577"/>
          <ac:spMkLst>
            <pc:docMk/>
            <pc:sldMk cId="4122988890" sldId="391"/>
            <ac:spMk id="6" creationId="{A0681E00-5F37-4294-B2E8-C57F71936429}"/>
          </ac:spMkLst>
        </pc:spChg>
        <pc:spChg chg="mod">
          <ac:chgData name="Chris Lima" userId="b5ea056ce2397b48" providerId="LiveId" clId="{3A2BE98A-33BF-43E1-BA79-7CC49BF7C67C}" dt="2022-01-04T13:12:52.748" v="9140" actId="20577"/>
          <ac:spMkLst>
            <pc:docMk/>
            <pc:sldMk cId="4122988890" sldId="391"/>
            <ac:spMk id="167" creationId="{00000000-0000-0000-0000-000000000000}"/>
          </ac:spMkLst>
        </pc:spChg>
        <pc:spChg chg="mod">
          <ac:chgData name="Chris Lima" userId="b5ea056ce2397b48" providerId="LiveId" clId="{3A2BE98A-33BF-43E1-BA79-7CC49BF7C67C}" dt="2022-01-03T21:36:33.514" v="6790" actId="6549"/>
          <ac:spMkLst>
            <pc:docMk/>
            <pc:sldMk cId="4122988890" sldId="391"/>
            <ac:spMk id="169" creationId="{00000000-0000-0000-0000-000000000000}"/>
          </ac:spMkLst>
        </pc:spChg>
        <pc:picChg chg="del">
          <ac:chgData name="Chris Lima" userId="b5ea056ce2397b48" providerId="LiveId" clId="{3A2BE98A-33BF-43E1-BA79-7CC49BF7C67C}" dt="2022-01-03T21:36:31.975" v="6789" actId="478"/>
          <ac:picMkLst>
            <pc:docMk/>
            <pc:sldMk cId="4122988890" sldId="391"/>
            <ac:picMk id="3" creationId="{8EAA86A9-045F-4EC1-9393-AAE88300FF12}"/>
          </ac:picMkLst>
        </pc:picChg>
      </pc:sldChg>
      <pc:sldChg chg="addSp delSp modSp add mod">
        <pc:chgData name="Chris Lima" userId="b5ea056ce2397b48" providerId="LiveId" clId="{3A2BE98A-33BF-43E1-BA79-7CC49BF7C67C}" dt="2022-01-04T13:24:48.047" v="9463" actId="207"/>
        <pc:sldMkLst>
          <pc:docMk/>
          <pc:sldMk cId="62496914" sldId="392"/>
        </pc:sldMkLst>
        <pc:spChg chg="add del mod">
          <ac:chgData name="Chris Lima" userId="b5ea056ce2397b48" providerId="LiveId" clId="{3A2BE98A-33BF-43E1-BA79-7CC49BF7C67C}" dt="2022-01-04T13:20:28.797" v="9160" actId="478"/>
          <ac:spMkLst>
            <pc:docMk/>
            <pc:sldMk cId="62496914" sldId="392"/>
            <ac:spMk id="3" creationId="{40CA8640-C04F-4883-AE25-48F800B82DBC}"/>
          </ac:spMkLst>
        </pc:spChg>
        <pc:spChg chg="add mod">
          <ac:chgData name="Chris Lima" userId="b5ea056ce2397b48" providerId="LiveId" clId="{3A2BE98A-33BF-43E1-BA79-7CC49BF7C67C}" dt="2022-01-04T13:24:48.047" v="9463" actId="207"/>
          <ac:spMkLst>
            <pc:docMk/>
            <pc:sldMk cId="62496914" sldId="392"/>
            <ac:spMk id="7" creationId="{2A2DA200-B1ED-4387-86CA-4ED59AF65555}"/>
          </ac:spMkLst>
        </pc:spChg>
        <pc:spChg chg="mod">
          <ac:chgData name="Chris Lima" userId="b5ea056ce2397b48" providerId="LiveId" clId="{3A2BE98A-33BF-43E1-BA79-7CC49BF7C67C}" dt="2022-01-04T13:13:32.936" v="9158" actId="20577"/>
          <ac:spMkLst>
            <pc:docMk/>
            <pc:sldMk cId="62496914" sldId="392"/>
            <ac:spMk id="167" creationId="{00000000-0000-0000-0000-000000000000}"/>
          </ac:spMkLst>
        </pc:spChg>
        <pc:spChg chg="del">
          <ac:chgData name="Chris Lima" userId="b5ea056ce2397b48" providerId="LiveId" clId="{3A2BE98A-33BF-43E1-BA79-7CC49BF7C67C}" dt="2022-01-04T13:20:24.977" v="9159" actId="478"/>
          <ac:spMkLst>
            <pc:docMk/>
            <pc:sldMk cId="62496914" sldId="392"/>
            <ac:spMk id="169" creationId="{00000000-0000-0000-0000-000000000000}"/>
          </ac:spMkLst>
        </pc:spChg>
      </pc:sldChg>
      <pc:sldChg chg="addSp delSp modSp add mod">
        <pc:chgData name="Chris Lima" userId="b5ea056ce2397b48" providerId="LiveId" clId="{3A2BE98A-33BF-43E1-BA79-7CC49BF7C67C}" dt="2022-01-03T22:29:46.993" v="7472" actId="478"/>
        <pc:sldMkLst>
          <pc:docMk/>
          <pc:sldMk cId="1090262081" sldId="393"/>
        </pc:sldMkLst>
        <pc:spChg chg="add mod">
          <ac:chgData name="Chris Lima" userId="b5ea056ce2397b48" providerId="LiveId" clId="{3A2BE98A-33BF-43E1-BA79-7CC49BF7C67C}" dt="2022-01-03T22:29:15.990" v="7469" actId="207"/>
          <ac:spMkLst>
            <pc:docMk/>
            <pc:sldMk cId="1090262081" sldId="393"/>
            <ac:spMk id="3" creationId="{B2C1EA26-1BB1-4D31-825B-3EDCB2D129D1}"/>
          </ac:spMkLst>
        </pc:spChg>
        <pc:spChg chg="del mod">
          <ac:chgData name="Chris Lima" userId="b5ea056ce2397b48" providerId="LiveId" clId="{3A2BE98A-33BF-43E1-BA79-7CC49BF7C67C}" dt="2022-01-03T22:28:46.666" v="7463" actId="478"/>
          <ac:spMkLst>
            <pc:docMk/>
            <pc:sldMk cId="1090262081" sldId="393"/>
            <ac:spMk id="6" creationId="{A0681E00-5F37-4294-B2E8-C57F71936429}"/>
          </ac:spMkLst>
        </pc:spChg>
        <pc:spChg chg="del mod">
          <ac:chgData name="Chris Lima" userId="b5ea056ce2397b48" providerId="LiveId" clId="{3A2BE98A-33BF-43E1-BA79-7CC49BF7C67C}" dt="2022-01-03T22:28:32.970" v="7460" actId="478"/>
          <ac:spMkLst>
            <pc:docMk/>
            <pc:sldMk cId="1090262081" sldId="393"/>
            <ac:spMk id="169" creationId="{00000000-0000-0000-0000-000000000000}"/>
          </ac:spMkLst>
        </pc:spChg>
        <pc:picChg chg="add del mod">
          <ac:chgData name="Chris Lima" userId="b5ea056ce2397b48" providerId="LiveId" clId="{3A2BE98A-33BF-43E1-BA79-7CC49BF7C67C}" dt="2022-01-03T22:29:46.993" v="7472" actId="478"/>
          <ac:picMkLst>
            <pc:docMk/>
            <pc:sldMk cId="1090262081" sldId="393"/>
            <ac:picMk id="8" creationId="{06748670-E5B5-4D4B-BCA0-B57CA977CD5F}"/>
          </ac:picMkLst>
        </pc:picChg>
      </pc:sldChg>
      <pc:sldChg chg="addSp delSp modSp add mod">
        <pc:chgData name="Chris Lima" userId="b5ea056ce2397b48" providerId="LiveId" clId="{3A2BE98A-33BF-43E1-BA79-7CC49BF7C67C}" dt="2022-01-03T22:44:04.134" v="8308" actId="1076"/>
        <pc:sldMkLst>
          <pc:docMk/>
          <pc:sldMk cId="4270984160" sldId="394"/>
        </pc:sldMkLst>
        <pc:spChg chg="mod">
          <ac:chgData name="Chris Lima" userId="b5ea056ce2397b48" providerId="LiveId" clId="{3A2BE98A-33BF-43E1-BA79-7CC49BF7C67C}" dt="2022-01-03T22:41:18.082" v="8304" actId="20577"/>
          <ac:spMkLst>
            <pc:docMk/>
            <pc:sldMk cId="4270984160" sldId="394"/>
            <ac:spMk id="3" creationId="{B2C1EA26-1BB1-4D31-825B-3EDCB2D129D1}"/>
          </ac:spMkLst>
        </pc:spChg>
        <pc:picChg chg="add mod">
          <ac:chgData name="Chris Lima" userId="b5ea056ce2397b48" providerId="LiveId" clId="{3A2BE98A-33BF-43E1-BA79-7CC49BF7C67C}" dt="2022-01-03T22:44:04.134" v="8308" actId="1076"/>
          <ac:picMkLst>
            <pc:docMk/>
            <pc:sldMk cId="4270984160" sldId="394"/>
            <ac:picMk id="4" creationId="{AC1A4B29-686C-44DE-89F4-612FDD240286}"/>
          </ac:picMkLst>
        </pc:picChg>
        <pc:picChg chg="del mod">
          <ac:chgData name="Chris Lima" userId="b5ea056ce2397b48" providerId="LiveId" clId="{3A2BE98A-33BF-43E1-BA79-7CC49BF7C67C}" dt="2022-01-03T22:41:14.561" v="8303" actId="478"/>
          <ac:picMkLst>
            <pc:docMk/>
            <pc:sldMk cId="4270984160" sldId="394"/>
            <ac:picMk id="8" creationId="{06748670-E5B5-4D4B-BCA0-B57CA977CD5F}"/>
          </ac:picMkLst>
        </pc:picChg>
      </pc:sldChg>
      <pc:sldChg chg="addSp delSp modSp add mod">
        <pc:chgData name="Chris Lima" userId="b5ea056ce2397b48" providerId="LiveId" clId="{3A2BE98A-33BF-43E1-BA79-7CC49BF7C67C}" dt="2022-01-03T22:52:49.391" v="8310" actId="1076"/>
        <pc:sldMkLst>
          <pc:docMk/>
          <pc:sldMk cId="894870384" sldId="395"/>
        </pc:sldMkLst>
        <pc:spChg chg="mod">
          <ac:chgData name="Chris Lima" userId="b5ea056ce2397b48" providerId="LiveId" clId="{3A2BE98A-33BF-43E1-BA79-7CC49BF7C67C}" dt="2022-01-03T22:34:30.165" v="7806" actId="5793"/>
          <ac:spMkLst>
            <pc:docMk/>
            <pc:sldMk cId="894870384" sldId="395"/>
            <ac:spMk id="3" creationId="{B2C1EA26-1BB1-4D31-825B-3EDCB2D129D1}"/>
          </ac:spMkLst>
        </pc:spChg>
        <pc:picChg chg="add mod">
          <ac:chgData name="Chris Lima" userId="b5ea056ce2397b48" providerId="LiveId" clId="{3A2BE98A-33BF-43E1-BA79-7CC49BF7C67C}" dt="2022-01-03T22:52:49.391" v="8310" actId="1076"/>
          <ac:picMkLst>
            <pc:docMk/>
            <pc:sldMk cId="894870384" sldId="395"/>
            <ac:picMk id="6" creationId="{1CB01204-290B-4C0E-BAD5-6CD263067785}"/>
          </ac:picMkLst>
        </pc:picChg>
        <pc:picChg chg="del">
          <ac:chgData name="Chris Lima" userId="b5ea056ce2397b48" providerId="LiveId" clId="{3A2BE98A-33BF-43E1-BA79-7CC49BF7C67C}" dt="2022-01-03T22:33:48.239" v="7800" actId="478"/>
          <ac:picMkLst>
            <pc:docMk/>
            <pc:sldMk cId="894870384" sldId="395"/>
            <ac:picMk id="8" creationId="{06748670-E5B5-4D4B-BCA0-B57CA977CD5F}"/>
          </ac:picMkLst>
        </pc:picChg>
      </pc:sldChg>
      <pc:sldChg chg="addSp delSp modSp add mod">
        <pc:chgData name="Chris Lima" userId="b5ea056ce2397b48" providerId="LiveId" clId="{3A2BE98A-33BF-43E1-BA79-7CC49BF7C67C}" dt="2022-01-03T22:53:04.887" v="8315"/>
        <pc:sldMkLst>
          <pc:docMk/>
          <pc:sldMk cId="3613763226" sldId="396"/>
        </pc:sldMkLst>
        <pc:spChg chg="mod">
          <ac:chgData name="Chris Lima" userId="b5ea056ce2397b48" providerId="LiveId" clId="{3A2BE98A-33BF-43E1-BA79-7CC49BF7C67C}" dt="2022-01-03T22:36:57.325" v="8084" actId="207"/>
          <ac:spMkLst>
            <pc:docMk/>
            <pc:sldMk cId="3613763226" sldId="396"/>
            <ac:spMk id="3" creationId="{B2C1EA26-1BB1-4D31-825B-3EDCB2D129D1}"/>
          </ac:spMkLst>
        </pc:spChg>
        <pc:picChg chg="add del mod">
          <ac:chgData name="Chris Lima" userId="b5ea056ce2397b48" providerId="LiveId" clId="{3A2BE98A-33BF-43E1-BA79-7CC49BF7C67C}" dt="2022-01-03T22:53:04.686" v="8314" actId="478"/>
          <ac:picMkLst>
            <pc:docMk/>
            <pc:sldMk cId="3613763226" sldId="396"/>
            <ac:picMk id="5" creationId="{D99BEC19-9DC8-4F73-9AB6-D9AE0058A0E2}"/>
          </ac:picMkLst>
        </pc:picChg>
        <pc:picChg chg="add mod">
          <ac:chgData name="Chris Lima" userId="b5ea056ce2397b48" providerId="LiveId" clId="{3A2BE98A-33BF-43E1-BA79-7CC49BF7C67C}" dt="2022-01-03T22:53:04.887" v="8315"/>
          <ac:picMkLst>
            <pc:docMk/>
            <pc:sldMk cId="3613763226" sldId="396"/>
            <ac:picMk id="6" creationId="{65059A2D-4973-475F-8215-3E96545C80DE}"/>
          </ac:picMkLst>
        </pc:picChg>
      </pc:sldChg>
      <pc:sldChg chg="addSp delSp modSp add mod">
        <pc:chgData name="Chris Lima" userId="b5ea056ce2397b48" providerId="LiveId" clId="{3A2BE98A-33BF-43E1-BA79-7CC49BF7C67C}" dt="2022-01-03T22:53:47.815" v="8318"/>
        <pc:sldMkLst>
          <pc:docMk/>
          <pc:sldMk cId="2354641505" sldId="397"/>
        </pc:sldMkLst>
        <pc:spChg chg="mod">
          <ac:chgData name="Chris Lima" userId="b5ea056ce2397b48" providerId="LiveId" clId="{3A2BE98A-33BF-43E1-BA79-7CC49BF7C67C}" dt="2022-01-03T22:38:12.515" v="8283" actId="20577"/>
          <ac:spMkLst>
            <pc:docMk/>
            <pc:sldMk cId="2354641505" sldId="397"/>
            <ac:spMk id="3" creationId="{B2C1EA26-1BB1-4D31-825B-3EDCB2D129D1}"/>
          </ac:spMkLst>
        </pc:spChg>
        <pc:picChg chg="add mod">
          <ac:chgData name="Chris Lima" userId="b5ea056ce2397b48" providerId="LiveId" clId="{3A2BE98A-33BF-43E1-BA79-7CC49BF7C67C}" dt="2022-01-03T22:53:06.884" v="8316"/>
          <ac:picMkLst>
            <pc:docMk/>
            <pc:sldMk cId="2354641505" sldId="397"/>
            <ac:picMk id="5" creationId="{7311ABF2-E049-498B-8664-3F525F792D22}"/>
          </ac:picMkLst>
        </pc:picChg>
        <pc:picChg chg="add del mod">
          <ac:chgData name="Chris Lima" userId="b5ea056ce2397b48" providerId="LiveId" clId="{3A2BE98A-33BF-43E1-BA79-7CC49BF7C67C}" dt="2022-01-03T22:53:47.815" v="8318"/>
          <ac:picMkLst>
            <pc:docMk/>
            <pc:sldMk cId="2354641505" sldId="397"/>
            <ac:picMk id="6" creationId="{324482D7-75E8-448A-83E7-E604539F662D}"/>
          </ac:picMkLst>
        </pc:picChg>
      </pc:sldChg>
      <pc:sldChg chg="modSp add del mod">
        <pc:chgData name="Chris Lima" userId="b5ea056ce2397b48" providerId="LiveId" clId="{3A2BE98A-33BF-43E1-BA79-7CC49BF7C67C}" dt="2022-01-03T23:10:50.740" v="8822" actId="47"/>
        <pc:sldMkLst>
          <pc:docMk/>
          <pc:sldMk cId="4251999086" sldId="398"/>
        </pc:sldMkLst>
        <pc:spChg chg="mod">
          <ac:chgData name="Chris Lima" userId="b5ea056ce2397b48" providerId="LiveId" clId="{3A2BE98A-33BF-43E1-BA79-7CC49BF7C67C}" dt="2022-01-03T22:39:14.425" v="8292" actId="20577"/>
          <ac:spMkLst>
            <pc:docMk/>
            <pc:sldMk cId="4251999086" sldId="398"/>
            <ac:spMk id="3" creationId="{B2C1EA26-1BB1-4D31-825B-3EDCB2D129D1}"/>
          </ac:spMkLst>
        </pc:spChg>
        <pc:spChg chg="mod">
          <ac:chgData name="Chris Lima" userId="b5ea056ce2397b48" providerId="LiveId" clId="{3A2BE98A-33BF-43E1-BA79-7CC49BF7C67C}" dt="2022-01-03T22:41:02.004" v="8302" actId="20577"/>
          <ac:spMkLst>
            <pc:docMk/>
            <pc:sldMk cId="4251999086" sldId="398"/>
            <ac:spMk id="167" creationId="{00000000-0000-0000-0000-000000000000}"/>
          </ac:spMkLst>
        </pc:spChg>
      </pc:sldChg>
      <pc:sldChg chg="delSp modSp add mod modNotesTx">
        <pc:chgData name="Chris Lima" userId="b5ea056ce2397b48" providerId="LiveId" clId="{3A2BE98A-33BF-43E1-BA79-7CC49BF7C67C}" dt="2022-01-04T13:07:18.812" v="8824" actId="20577"/>
        <pc:sldMkLst>
          <pc:docMk/>
          <pc:sldMk cId="2506704984" sldId="399"/>
        </pc:sldMkLst>
        <pc:spChg chg="mod">
          <ac:chgData name="Chris Lima" userId="b5ea056ce2397b48" providerId="LiveId" clId="{3A2BE98A-33BF-43E1-BA79-7CC49BF7C67C}" dt="2022-01-04T13:07:18.812" v="8824" actId="20577"/>
          <ac:spMkLst>
            <pc:docMk/>
            <pc:sldMk cId="2506704984" sldId="399"/>
            <ac:spMk id="3" creationId="{B2C1EA26-1BB1-4D31-825B-3EDCB2D129D1}"/>
          </ac:spMkLst>
        </pc:spChg>
        <pc:picChg chg="del">
          <ac:chgData name="Chris Lima" userId="b5ea056ce2397b48" providerId="LiveId" clId="{3A2BE98A-33BF-43E1-BA79-7CC49BF7C67C}" dt="2022-01-03T22:53:54.664" v="8320" actId="478"/>
          <ac:picMkLst>
            <pc:docMk/>
            <pc:sldMk cId="2506704984" sldId="399"/>
            <ac:picMk id="5" creationId="{7311ABF2-E049-498B-8664-3F525F792D22}"/>
          </ac:picMkLst>
        </pc:picChg>
      </pc:sldChg>
      <pc:sldChg chg="addSp delSp modSp add mod ord">
        <pc:chgData name="Chris Lima" userId="b5ea056ce2397b48" providerId="LiveId" clId="{3A2BE98A-33BF-43E1-BA79-7CC49BF7C67C}" dt="2022-01-03T23:00:06.318" v="8610" actId="1076"/>
        <pc:sldMkLst>
          <pc:docMk/>
          <pc:sldMk cId="2953283787" sldId="400"/>
        </pc:sldMkLst>
        <pc:spChg chg="mod">
          <ac:chgData name="Chris Lima" userId="b5ea056ce2397b48" providerId="LiveId" clId="{3A2BE98A-33BF-43E1-BA79-7CC49BF7C67C}" dt="2022-01-03T22:58:51.795" v="8599" actId="6549"/>
          <ac:spMkLst>
            <pc:docMk/>
            <pc:sldMk cId="2953283787" sldId="400"/>
            <ac:spMk id="3" creationId="{B2C1EA26-1BB1-4D31-825B-3EDCB2D129D1}"/>
          </ac:spMkLst>
        </pc:spChg>
        <pc:picChg chg="add del mod">
          <ac:chgData name="Chris Lima" userId="b5ea056ce2397b48" providerId="LiveId" clId="{3A2BE98A-33BF-43E1-BA79-7CC49BF7C67C}" dt="2022-01-03T22:59:56.832" v="8607" actId="478"/>
          <ac:picMkLst>
            <pc:docMk/>
            <pc:sldMk cId="2953283787" sldId="400"/>
            <ac:picMk id="4" creationId="{6E63C6CA-758A-4F9C-BA97-8BFA56D14FEB}"/>
          </ac:picMkLst>
        </pc:picChg>
        <pc:picChg chg="del">
          <ac:chgData name="Chris Lima" userId="b5ea056ce2397b48" providerId="LiveId" clId="{3A2BE98A-33BF-43E1-BA79-7CC49BF7C67C}" dt="2022-01-03T22:58:52.411" v="8600" actId="478"/>
          <ac:picMkLst>
            <pc:docMk/>
            <pc:sldMk cId="2953283787" sldId="400"/>
            <ac:picMk id="5" creationId="{7311ABF2-E049-498B-8664-3F525F792D22}"/>
          </ac:picMkLst>
        </pc:picChg>
        <pc:picChg chg="add mod">
          <ac:chgData name="Chris Lima" userId="b5ea056ce2397b48" providerId="LiveId" clId="{3A2BE98A-33BF-43E1-BA79-7CC49BF7C67C}" dt="2022-01-03T23:00:06.318" v="8610" actId="1076"/>
          <ac:picMkLst>
            <pc:docMk/>
            <pc:sldMk cId="2953283787" sldId="400"/>
            <ac:picMk id="7" creationId="{FBB4CBA9-CAE6-4668-9DB9-BBEA2462A550}"/>
          </ac:picMkLst>
        </pc:picChg>
      </pc:sldChg>
      <pc:sldChg chg="delSp modSp add mod modNotesTx">
        <pc:chgData name="Chris Lima" userId="b5ea056ce2397b48" providerId="LiveId" clId="{3A2BE98A-33BF-43E1-BA79-7CC49BF7C67C}" dt="2022-01-04T13:10:17.791" v="9116" actId="20577"/>
        <pc:sldMkLst>
          <pc:docMk/>
          <pc:sldMk cId="4220118174" sldId="401"/>
        </pc:sldMkLst>
        <pc:spChg chg="mod">
          <ac:chgData name="Chris Lima" userId="b5ea056ce2397b48" providerId="LiveId" clId="{3A2BE98A-33BF-43E1-BA79-7CC49BF7C67C}" dt="2022-01-03T23:03:09.378" v="8737" actId="255"/>
          <ac:spMkLst>
            <pc:docMk/>
            <pc:sldMk cId="4220118174" sldId="401"/>
            <ac:spMk id="3" creationId="{B2C1EA26-1BB1-4D31-825B-3EDCB2D129D1}"/>
          </ac:spMkLst>
        </pc:spChg>
        <pc:spChg chg="mod">
          <ac:chgData name="Chris Lima" userId="b5ea056ce2397b48" providerId="LiveId" clId="{3A2BE98A-33BF-43E1-BA79-7CC49BF7C67C}" dt="2022-01-03T23:01:27.085" v="8694" actId="20577"/>
          <ac:spMkLst>
            <pc:docMk/>
            <pc:sldMk cId="4220118174" sldId="401"/>
            <ac:spMk id="167" creationId="{00000000-0000-0000-0000-000000000000}"/>
          </ac:spMkLst>
        </pc:spChg>
        <pc:picChg chg="del">
          <ac:chgData name="Chris Lima" userId="b5ea056ce2397b48" providerId="LiveId" clId="{3A2BE98A-33BF-43E1-BA79-7CC49BF7C67C}" dt="2022-01-03T23:00:21.638" v="8613" actId="478"/>
          <ac:picMkLst>
            <pc:docMk/>
            <pc:sldMk cId="4220118174" sldId="401"/>
            <ac:picMk id="5" creationId="{7311ABF2-E049-498B-8664-3F525F792D22}"/>
          </ac:picMkLst>
        </pc:picChg>
      </pc:sldChg>
      <pc:sldChg chg="modSp add mod">
        <pc:chgData name="Chris Lima" userId="b5ea056ce2397b48" providerId="LiveId" clId="{3A2BE98A-33BF-43E1-BA79-7CC49BF7C67C}" dt="2022-01-03T23:03:34.014" v="8740" actId="255"/>
        <pc:sldMkLst>
          <pc:docMk/>
          <pc:sldMk cId="2117934465" sldId="402"/>
        </pc:sldMkLst>
        <pc:spChg chg="mod">
          <ac:chgData name="Chris Lima" userId="b5ea056ce2397b48" providerId="LiveId" clId="{3A2BE98A-33BF-43E1-BA79-7CC49BF7C67C}" dt="2022-01-03T23:03:34.014" v="8740" actId="255"/>
          <ac:spMkLst>
            <pc:docMk/>
            <pc:sldMk cId="2117934465" sldId="402"/>
            <ac:spMk id="3" creationId="{B2C1EA26-1BB1-4D31-825B-3EDCB2D129D1}"/>
          </ac:spMkLst>
        </pc:spChg>
      </pc:sldChg>
      <pc:sldChg chg="modSp add mod">
        <pc:chgData name="Chris Lima" userId="b5ea056ce2397b48" providerId="LiveId" clId="{3A2BE98A-33BF-43E1-BA79-7CC49BF7C67C}" dt="2022-01-03T23:04:49.948" v="8772" actId="255"/>
        <pc:sldMkLst>
          <pc:docMk/>
          <pc:sldMk cId="3049932088" sldId="403"/>
        </pc:sldMkLst>
        <pc:spChg chg="mod">
          <ac:chgData name="Chris Lima" userId="b5ea056ce2397b48" providerId="LiveId" clId="{3A2BE98A-33BF-43E1-BA79-7CC49BF7C67C}" dt="2022-01-03T23:04:49.948" v="8772" actId="255"/>
          <ac:spMkLst>
            <pc:docMk/>
            <pc:sldMk cId="3049932088" sldId="403"/>
            <ac:spMk id="3" creationId="{B2C1EA26-1BB1-4D31-825B-3EDCB2D129D1}"/>
          </ac:spMkLst>
        </pc:spChg>
      </pc:sldChg>
      <pc:sldChg chg="modSp add mod modNotesTx">
        <pc:chgData name="Chris Lima" userId="b5ea056ce2397b48" providerId="LiveId" clId="{3A2BE98A-33BF-43E1-BA79-7CC49BF7C67C}" dt="2022-01-04T13:11:56.422" v="9119"/>
        <pc:sldMkLst>
          <pc:docMk/>
          <pc:sldMk cId="2177387921" sldId="404"/>
        </pc:sldMkLst>
        <pc:spChg chg="mod">
          <ac:chgData name="Chris Lima" userId="b5ea056ce2397b48" providerId="LiveId" clId="{3A2BE98A-33BF-43E1-BA79-7CC49BF7C67C}" dt="2022-01-03T23:05:51.500" v="8821" actId="255"/>
          <ac:spMkLst>
            <pc:docMk/>
            <pc:sldMk cId="2177387921" sldId="404"/>
            <ac:spMk id="3" creationId="{B2C1EA26-1BB1-4D31-825B-3EDCB2D129D1}"/>
          </ac:spMkLst>
        </pc:spChg>
        <pc:spChg chg="mod">
          <ac:chgData name="Chris Lima" userId="b5ea056ce2397b48" providerId="LiveId" clId="{3A2BE98A-33BF-43E1-BA79-7CC49BF7C67C}" dt="2022-01-03T23:05:17.035" v="8812" actId="20577"/>
          <ac:spMkLst>
            <pc:docMk/>
            <pc:sldMk cId="2177387921" sldId="404"/>
            <ac:spMk id="167" creationId="{00000000-0000-0000-0000-000000000000}"/>
          </ac:spMkLst>
        </pc:spChg>
      </pc:sldChg>
      <pc:sldChg chg="modSp add mod modNotesTx">
        <pc:chgData name="Chris Lima" userId="b5ea056ce2397b48" providerId="LiveId" clId="{3A2BE98A-33BF-43E1-BA79-7CC49BF7C67C}" dt="2022-01-04T13:09:41.049" v="9024" actId="207"/>
        <pc:sldMkLst>
          <pc:docMk/>
          <pc:sldMk cId="2763206958" sldId="405"/>
        </pc:sldMkLst>
        <pc:spChg chg="mod">
          <ac:chgData name="Chris Lima" userId="b5ea056ce2397b48" providerId="LiveId" clId="{3A2BE98A-33BF-43E1-BA79-7CC49BF7C67C}" dt="2022-01-04T13:09:41.049" v="9024" actId="207"/>
          <ac:spMkLst>
            <pc:docMk/>
            <pc:sldMk cId="2763206958" sldId="405"/>
            <ac:spMk id="3" creationId="{B2C1EA26-1BB1-4D31-825B-3EDCB2D129D1}"/>
          </ac:spMkLst>
        </pc:spChg>
      </pc:sldChg>
      <pc:sldChg chg="addSp delSp modSp add mod modTransition modAnim modNotesTx">
        <pc:chgData name="Chris Lima" userId="b5ea056ce2397b48" providerId="LiveId" clId="{3A2BE98A-33BF-43E1-BA79-7CC49BF7C67C}" dt="2022-01-04T13:36:46.523" v="9566"/>
        <pc:sldMkLst>
          <pc:docMk/>
          <pc:sldMk cId="993513281" sldId="406"/>
        </pc:sldMkLst>
        <pc:spChg chg="add del mod">
          <ac:chgData name="Chris Lima" userId="b5ea056ce2397b48" providerId="LiveId" clId="{3A2BE98A-33BF-43E1-BA79-7CC49BF7C67C}" dt="2022-01-04T13:25:41.120" v="9469" actId="478"/>
          <ac:spMkLst>
            <pc:docMk/>
            <pc:sldMk cId="993513281" sldId="406"/>
            <ac:spMk id="5" creationId="{399A5C08-F7A2-4207-8C4C-187423A71629}"/>
          </ac:spMkLst>
        </pc:spChg>
        <pc:spChg chg="add mod">
          <ac:chgData name="Chris Lima" userId="b5ea056ce2397b48" providerId="LiveId" clId="{3A2BE98A-33BF-43E1-BA79-7CC49BF7C67C}" dt="2022-01-04T13:27:54.362" v="9480" actId="17032"/>
          <ac:spMkLst>
            <pc:docMk/>
            <pc:sldMk cId="993513281" sldId="406"/>
            <ac:spMk id="6" creationId="{62FF531E-BE97-48D3-8A93-9FCC31A86DB3}"/>
          </ac:spMkLst>
        </pc:spChg>
        <pc:spChg chg="del mod">
          <ac:chgData name="Chris Lima" userId="b5ea056ce2397b48" providerId="LiveId" clId="{3A2BE98A-33BF-43E1-BA79-7CC49BF7C67C}" dt="2022-01-04T13:25:17.301" v="9466" actId="478"/>
          <ac:spMkLst>
            <pc:docMk/>
            <pc:sldMk cId="993513281" sldId="406"/>
            <ac:spMk id="7" creationId="{2A2DA200-B1ED-4387-86CA-4ED59AF65555}"/>
          </ac:spMkLst>
        </pc:spChg>
        <pc:spChg chg="add mod">
          <ac:chgData name="Chris Lima" userId="b5ea056ce2397b48" providerId="LiveId" clId="{3A2BE98A-33BF-43E1-BA79-7CC49BF7C67C}" dt="2022-01-04T13:28:57.941" v="9488" actId="207"/>
          <ac:spMkLst>
            <pc:docMk/>
            <pc:sldMk cId="993513281" sldId="406"/>
            <ac:spMk id="8" creationId="{D7B469B5-009A-4CE0-A71F-046341BF0A0C}"/>
          </ac:spMkLst>
        </pc:spChg>
        <pc:spChg chg="add mod">
          <ac:chgData name="Chris Lima" userId="b5ea056ce2397b48" providerId="LiveId" clId="{3A2BE98A-33BF-43E1-BA79-7CC49BF7C67C}" dt="2022-01-04T13:31:04.831" v="9507" actId="17032"/>
          <ac:spMkLst>
            <pc:docMk/>
            <pc:sldMk cId="993513281" sldId="406"/>
            <ac:spMk id="9" creationId="{1E300734-08D4-44F9-98BB-A09EB37CE063}"/>
          </ac:spMkLst>
        </pc:spChg>
        <pc:spChg chg="add mod">
          <ac:chgData name="Chris Lima" userId="b5ea056ce2397b48" providerId="LiveId" clId="{3A2BE98A-33BF-43E1-BA79-7CC49BF7C67C}" dt="2022-01-04T13:31:27.055" v="9515" actId="17032"/>
          <ac:spMkLst>
            <pc:docMk/>
            <pc:sldMk cId="993513281" sldId="406"/>
            <ac:spMk id="10" creationId="{83A25B3C-6AEE-488A-B811-CA743ED97E7B}"/>
          </ac:spMkLst>
        </pc:spChg>
        <pc:spChg chg="add mod">
          <ac:chgData name="Chris Lima" userId="b5ea056ce2397b48" providerId="LiveId" clId="{3A2BE98A-33BF-43E1-BA79-7CC49BF7C67C}" dt="2022-01-04T13:32:53.566" v="9524" actId="17032"/>
          <ac:spMkLst>
            <pc:docMk/>
            <pc:sldMk cId="993513281" sldId="406"/>
            <ac:spMk id="11" creationId="{97995A59-443B-47AE-A302-B71E95F43522}"/>
          </ac:spMkLst>
        </pc:spChg>
        <pc:spChg chg="add mod">
          <ac:chgData name="Chris Lima" userId="b5ea056ce2397b48" providerId="LiveId" clId="{3A2BE98A-33BF-43E1-BA79-7CC49BF7C67C}" dt="2022-01-04T13:33:09.034" v="9532" actId="17032"/>
          <ac:spMkLst>
            <pc:docMk/>
            <pc:sldMk cId="993513281" sldId="406"/>
            <ac:spMk id="12" creationId="{88905C19-EFF6-4212-BF16-94ED3E85FE3C}"/>
          </ac:spMkLst>
        </pc:spChg>
        <pc:spChg chg="add mod">
          <ac:chgData name="Chris Lima" userId="b5ea056ce2397b48" providerId="LiveId" clId="{3A2BE98A-33BF-43E1-BA79-7CC49BF7C67C}" dt="2022-01-04T13:33:21.887" v="9537" actId="14100"/>
          <ac:spMkLst>
            <pc:docMk/>
            <pc:sldMk cId="993513281" sldId="406"/>
            <ac:spMk id="15" creationId="{EF74FC33-E069-4957-B4F8-46D56AC9BD4A}"/>
          </ac:spMkLst>
        </pc:spChg>
        <pc:spChg chg="add mod">
          <ac:chgData name="Chris Lima" userId="b5ea056ce2397b48" providerId="LiveId" clId="{3A2BE98A-33BF-43E1-BA79-7CC49BF7C67C}" dt="2022-01-04T13:33:32.575" v="9540" actId="14100"/>
          <ac:spMkLst>
            <pc:docMk/>
            <pc:sldMk cId="993513281" sldId="406"/>
            <ac:spMk id="16" creationId="{E9F4A341-E47D-460D-8C9C-720F8A9A3E45}"/>
          </ac:spMkLst>
        </pc:spChg>
        <pc:spChg chg="add mod">
          <ac:chgData name="Chris Lima" userId="b5ea056ce2397b48" providerId="LiveId" clId="{3A2BE98A-33BF-43E1-BA79-7CC49BF7C67C}" dt="2022-01-04T13:33:44.515" v="9545" actId="1076"/>
          <ac:spMkLst>
            <pc:docMk/>
            <pc:sldMk cId="993513281" sldId="406"/>
            <ac:spMk id="17" creationId="{E3257937-9275-44E0-8F8D-7E6A8FA838BF}"/>
          </ac:spMkLst>
        </pc:spChg>
        <pc:spChg chg="del">
          <ac:chgData name="Chris Lima" userId="b5ea056ce2397b48" providerId="LiveId" clId="{3A2BE98A-33BF-43E1-BA79-7CC49BF7C67C}" dt="2022-01-04T13:25:39.309" v="9468" actId="478"/>
          <ac:spMkLst>
            <pc:docMk/>
            <pc:sldMk cId="993513281" sldId="406"/>
            <ac:spMk id="167" creationId="{00000000-0000-0000-0000-000000000000}"/>
          </ac:spMkLst>
        </pc:spChg>
        <pc:picChg chg="add mod">
          <ac:chgData name="Chris Lima" userId="b5ea056ce2397b48" providerId="LiveId" clId="{3A2BE98A-33BF-43E1-BA79-7CC49BF7C67C}" dt="2022-01-04T13:34:58.232" v="9553" actId="1076"/>
          <ac:picMkLst>
            <pc:docMk/>
            <pc:sldMk cId="993513281" sldId="406"/>
            <ac:picMk id="3" creationId="{F713077E-1BB4-4F6A-A5A1-99D2F7FD1C16}"/>
          </ac:picMkLst>
        </pc:picChg>
        <pc:cxnChg chg="add mod">
          <ac:chgData name="Chris Lima" userId="b5ea056ce2397b48" providerId="LiveId" clId="{3A2BE98A-33BF-43E1-BA79-7CC49BF7C67C}" dt="2022-01-04T13:34:55.325" v="9551" actId="13822"/>
          <ac:cxnSpMkLst>
            <pc:docMk/>
            <pc:sldMk cId="993513281" sldId="406"/>
            <ac:cxnSpMk id="14" creationId="{7427897F-408D-4CB9-9E23-C6E82AEF7657}"/>
          </ac:cxnSpMkLst>
        </pc:cxnChg>
        <pc:cxnChg chg="add mod">
          <ac:chgData name="Chris Lima" userId="b5ea056ce2397b48" providerId="LiveId" clId="{3A2BE98A-33BF-43E1-BA79-7CC49BF7C67C}" dt="2022-01-04T13:35:10.289" v="9557" actId="1076"/>
          <ac:cxnSpMkLst>
            <pc:docMk/>
            <pc:sldMk cId="993513281" sldId="406"/>
            <ac:cxnSpMk id="20" creationId="{94FD9001-B4E9-43CB-862B-A3126F115835}"/>
          </ac:cxnSpMkLst>
        </pc:cxnChg>
      </pc:sldChg>
      <pc:sldChg chg="addSp delSp modSp add mod modNotesTx">
        <pc:chgData name="Chris Lima" userId="b5ea056ce2397b48" providerId="LiveId" clId="{3A2BE98A-33BF-43E1-BA79-7CC49BF7C67C}" dt="2022-01-04T13:43:25.449" v="10044" actId="20577"/>
        <pc:sldMkLst>
          <pc:docMk/>
          <pc:sldMk cId="4068020388" sldId="407"/>
        </pc:sldMkLst>
        <pc:spChg chg="add del">
          <ac:chgData name="Chris Lima" userId="b5ea056ce2397b48" providerId="LiveId" clId="{3A2BE98A-33BF-43E1-BA79-7CC49BF7C67C}" dt="2022-01-04T13:37:40.145" v="9597"/>
          <ac:spMkLst>
            <pc:docMk/>
            <pc:sldMk cId="4068020388" sldId="407"/>
            <ac:spMk id="2" creationId="{22F89E5B-53CE-45D9-A460-806AF908319A}"/>
          </ac:spMkLst>
        </pc:spChg>
        <pc:spChg chg="add del">
          <ac:chgData name="Chris Lima" userId="b5ea056ce2397b48" providerId="LiveId" clId="{3A2BE98A-33BF-43E1-BA79-7CC49BF7C67C}" dt="2022-01-04T13:37:42.261" v="9599"/>
          <ac:spMkLst>
            <pc:docMk/>
            <pc:sldMk cId="4068020388" sldId="407"/>
            <ac:spMk id="3" creationId="{5EA95054-BE30-4032-B3C0-2B86567F4A01}"/>
          </ac:spMkLst>
        </pc:spChg>
        <pc:spChg chg="add del">
          <ac:chgData name="Chris Lima" userId="b5ea056ce2397b48" providerId="LiveId" clId="{3A2BE98A-33BF-43E1-BA79-7CC49BF7C67C}" dt="2022-01-04T13:37:48.853" v="9603"/>
          <ac:spMkLst>
            <pc:docMk/>
            <pc:sldMk cId="4068020388" sldId="407"/>
            <ac:spMk id="4" creationId="{3A632184-B7E3-47FF-8566-7B71838C017C}"/>
          </ac:spMkLst>
        </pc:spChg>
        <pc:spChg chg="mod">
          <ac:chgData name="Chris Lima" userId="b5ea056ce2397b48" providerId="LiveId" clId="{3A2BE98A-33BF-43E1-BA79-7CC49BF7C67C}" dt="2022-01-04T13:43:14.563" v="10043" actId="207"/>
          <ac:spMkLst>
            <pc:docMk/>
            <pc:sldMk cId="4068020388" sldId="407"/>
            <ac:spMk id="7" creationId="{2A2DA200-B1ED-4387-86CA-4ED59AF65555}"/>
          </ac:spMkLst>
        </pc:spChg>
      </pc:sldChg>
      <pc:sldChg chg="addSp modSp add mod modAnim">
        <pc:chgData name="Chris Lima" userId="b5ea056ce2397b48" providerId="LiveId" clId="{3A2BE98A-33BF-43E1-BA79-7CC49BF7C67C}" dt="2022-01-04T13:54:35.148" v="10350"/>
        <pc:sldMkLst>
          <pc:docMk/>
          <pc:sldMk cId="2201891288" sldId="408"/>
        </pc:sldMkLst>
        <pc:spChg chg="add mod">
          <ac:chgData name="Chris Lima" userId="b5ea056ce2397b48" providerId="LiveId" clId="{3A2BE98A-33BF-43E1-BA79-7CC49BF7C67C}" dt="2022-01-04T13:52:29.676" v="10327" actId="207"/>
          <ac:spMkLst>
            <pc:docMk/>
            <pc:sldMk cId="2201891288" sldId="408"/>
            <ac:spMk id="6" creationId="{E0D39A46-9C41-4145-ADA6-0A1A0EF7F433}"/>
          </ac:spMkLst>
        </pc:spChg>
        <pc:spChg chg="mod">
          <ac:chgData name="Chris Lima" userId="b5ea056ce2397b48" providerId="LiveId" clId="{3A2BE98A-33BF-43E1-BA79-7CC49BF7C67C}" dt="2022-01-04T13:47:41.466" v="10292" actId="20577"/>
          <ac:spMkLst>
            <pc:docMk/>
            <pc:sldMk cId="2201891288" sldId="408"/>
            <ac:spMk id="7" creationId="{2A2DA200-B1ED-4387-86CA-4ED59AF65555}"/>
          </ac:spMkLst>
        </pc:spChg>
        <pc:spChg chg="mod">
          <ac:chgData name="Chris Lima" userId="b5ea056ce2397b48" providerId="LiveId" clId="{3A2BE98A-33BF-43E1-BA79-7CC49BF7C67C}" dt="2022-01-04T13:44:35.448" v="10065" actId="5793"/>
          <ac:spMkLst>
            <pc:docMk/>
            <pc:sldMk cId="2201891288" sldId="408"/>
            <ac:spMk id="167" creationId="{00000000-0000-0000-0000-000000000000}"/>
          </ac:spMkLst>
        </pc:spChg>
        <pc:picChg chg="add mod">
          <ac:chgData name="Chris Lima" userId="b5ea056ce2397b48" providerId="LiveId" clId="{3A2BE98A-33BF-43E1-BA79-7CC49BF7C67C}" dt="2022-01-04T13:47:53.198" v="10298" actId="1076"/>
          <ac:picMkLst>
            <pc:docMk/>
            <pc:sldMk cId="2201891288" sldId="408"/>
            <ac:picMk id="3" creationId="{08CF1B95-35B7-4159-A1E4-37AD5F230677}"/>
          </ac:picMkLst>
        </pc:picChg>
        <pc:picChg chg="add mod">
          <ac:chgData name="Chris Lima" userId="b5ea056ce2397b48" providerId="LiveId" clId="{3A2BE98A-33BF-43E1-BA79-7CC49BF7C67C}" dt="2022-01-04T13:47:48.285" v="10295" actId="1076"/>
          <ac:picMkLst>
            <pc:docMk/>
            <pc:sldMk cId="2201891288" sldId="408"/>
            <ac:picMk id="8" creationId="{653D71A1-EE95-4799-B979-24FE1BDD8B13}"/>
          </ac:picMkLst>
        </pc:picChg>
        <pc:cxnChg chg="add mod">
          <ac:chgData name="Chris Lima" userId="b5ea056ce2397b48" providerId="LiveId" clId="{3A2BE98A-33BF-43E1-BA79-7CC49BF7C67C}" dt="2022-01-04T13:52:15.107" v="10325" actId="14100"/>
          <ac:cxnSpMkLst>
            <pc:docMk/>
            <pc:sldMk cId="2201891288" sldId="408"/>
            <ac:cxnSpMk id="5" creationId="{45AF86F0-96E0-4394-83AC-36E076CB147C}"/>
          </ac:cxnSpMkLst>
        </pc:cxnChg>
      </pc:sldChg>
      <pc:sldChg chg="modSp add mod modNotesTx">
        <pc:chgData name="Chris Lima" userId="b5ea056ce2397b48" providerId="LiveId" clId="{3A2BE98A-33BF-43E1-BA79-7CC49BF7C67C}" dt="2022-01-04T14:04:19.839" v="10880" actId="20577"/>
        <pc:sldMkLst>
          <pc:docMk/>
          <pc:sldMk cId="3699268517" sldId="409"/>
        </pc:sldMkLst>
        <pc:spChg chg="mod">
          <ac:chgData name="Chris Lima" userId="b5ea056ce2397b48" providerId="LiveId" clId="{3A2BE98A-33BF-43E1-BA79-7CC49BF7C67C}" dt="2022-01-04T14:00:35.899" v="10778" actId="207"/>
          <ac:spMkLst>
            <pc:docMk/>
            <pc:sldMk cId="3699268517" sldId="409"/>
            <ac:spMk id="7" creationId="{2A2DA200-B1ED-4387-86CA-4ED59AF65555}"/>
          </ac:spMkLst>
        </pc:spChg>
        <pc:spChg chg="mod">
          <ac:chgData name="Chris Lima" userId="b5ea056ce2397b48" providerId="LiveId" clId="{3A2BE98A-33BF-43E1-BA79-7CC49BF7C67C}" dt="2022-01-04T14:04:19.839" v="10880" actId="20577"/>
          <ac:spMkLst>
            <pc:docMk/>
            <pc:sldMk cId="3699268517" sldId="409"/>
            <ac:spMk id="167" creationId="{00000000-0000-0000-0000-000000000000}"/>
          </ac:spMkLst>
        </pc:spChg>
      </pc:sldChg>
      <pc:sldChg chg="addSp modSp add mod modNotesTx">
        <pc:chgData name="Chris Lima" userId="b5ea056ce2397b48" providerId="LiveId" clId="{3A2BE98A-33BF-43E1-BA79-7CC49BF7C67C}" dt="2022-01-04T14:05:15.589" v="10893"/>
        <pc:sldMkLst>
          <pc:docMk/>
          <pc:sldMk cId="1896329759" sldId="410"/>
        </pc:sldMkLst>
        <pc:spChg chg="mod">
          <ac:chgData name="Chris Lima" userId="b5ea056ce2397b48" providerId="LiveId" clId="{3A2BE98A-33BF-43E1-BA79-7CC49BF7C67C}" dt="2022-01-04T14:05:02.073" v="10889" actId="21"/>
          <ac:spMkLst>
            <pc:docMk/>
            <pc:sldMk cId="1896329759" sldId="410"/>
            <ac:spMk id="7" creationId="{2A2DA200-B1ED-4387-86CA-4ED59AF65555}"/>
          </ac:spMkLst>
        </pc:spChg>
        <pc:spChg chg="mod">
          <ac:chgData name="Chris Lima" userId="b5ea056ce2397b48" providerId="LiveId" clId="{3A2BE98A-33BF-43E1-BA79-7CC49BF7C67C}" dt="2022-01-04T14:04:25.823" v="10881"/>
          <ac:spMkLst>
            <pc:docMk/>
            <pc:sldMk cId="1896329759" sldId="410"/>
            <ac:spMk id="167" creationId="{00000000-0000-0000-0000-000000000000}"/>
          </ac:spMkLst>
        </pc:spChg>
        <pc:picChg chg="add mod">
          <ac:chgData name="Chris Lima" userId="b5ea056ce2397b48" providerId="LiveId" clId="{3A2BE98A-33BF-43E1-BA79-7CC49BF7C67C}" dt="2022-01-04T14:05:08.733" v="10892" actId="1076"/>
          <ac:picMkLst>
            <pc:docMk/>
            <pc:sldMk cId="1896329759" sldId="410"/>
            <ac:picMk id="3" creationId="{26D13C0A-8EC2-4882-AD9E-CC37CC63026E}"/>
          </ac:picMkLst>
        </pc:picChg>
      </pc:sldChg>
      <pc:sldChg chg="modSp add mod">
        <pc:chgData name="Chris Lima" userId="b5ea056ce2397b48" providerId="LiveId" clId="{3A2BE98A-33BF-43E1-BA79-7CC49BF7C67C}" dt="2022-01-04T14:08:22.510" v="10950" actId="20577"/>
        <pc:sldMkLst>
          <pc:docMk/>
          <pc:sldMk cId="2511993446" sldId="411"/>
        </pc:sldMkLst>
        <pc:spChg chg="mod">
          <ac:chgData name="Chris Lima" userId="b5ea056ce2397b48" providerId="LiveId" clId="{3A2BE98A-33BF-43E1-BA79-7CC49BF7C67C}" dt="2022-01-04T14:08:22.510" v="10950" actId="20577"/>
          <ac:spMkLst>
            <pc:docMk/>
            <pc:sldMk cId="2511993446" sldId="411"/>
            <ac:spMk id="3" creationId="{1F9E61B4-FFF3-1C4C-8597-91AE35CF6FE0}"/>
          </ac:spMkLst>
        </pc:spChg>
      </pc:sldChg>
      <pc:sldChg chg="modSp add mod modNotesTx">
        <pc:chgData name="Chris Lima" userId="b5ea056ce2397b48" providerId="LiveId" clId="{3A2BE98A-33BF-43E1-BA79-7CC49BF7C67C}" dt="2022-01-04T16:59:35.699" v="11671" actId="207"/>
        <pc:sldMkLst>
          <pc:docMk/>
          <pc:sldMk cId="988629513" sldId="412"/>
        </pc:sldMkLst>
        <pc:spChg chg="mod">
          <ac:chgData name="Chris Lima" userId="b5ea056ce2397b48" providerId="LiveId" clId="{3A2BE98A-33BF-43E1-BA79-7CC49BF7C67C}" dt="2022-01-04T16:59:35.699" v="11671" actId="207"/>
          <ac:spMkLst>
            <pc:docMk/>
            <pc:sldMk cId="988629513" sldId="412"/>
            <ac:spMk id="3" creationId="{61F6BCA8-5001-44B2-A4CC-B9AC1FB3EF79}"/>
          </ac:spMkLst>
        </pc:spChg>
        <pc:spChg chg="mod">
          <ac:chgData name="Chris Lima" userId="b5ea056ce2397b48" providerId="LiveId" clId="{3A2BE98A-33BF-43E1-BA79-7CC49BF7C67C}" dt="2022-01-04T16:39:36.029" v="11475" actId="20577"/>
          <ac:spMkLst>
            <pc:docMk/>
            <pc:sldMk cId="988629513" sldId="412"/>
            <ac:spMk id="283" creationId="{00000000-0000-0000-0000-000000000000}"/>
          </ac:spMkLst>
        </pc:spChg>
      </pc:sldChg>
      <pc:sldChg chg="modSp add mod">
        <pc:chgData name="Chris Lima" userId="b5ea056ce2397b48" providerId="LiveId" clId="{3A2BE98A-33BF-43E1-BA79-7CC49BF7C67C}" dt="2022-01-04T16:43:49.264" v="11575" actId="14100"/>
        <pc:sldMkLst>
          <pc:docMk/>
          <pc:sldMk cId="3477230951" sldId="413"/>
        </pc:sldMkLst>
        <pc:spChg chg="mod">
          <ac:chgData name="Chris Lima" userId="b5ea056ce2397b48" providerId="LiveId" clId="{3A2BE98A-33BF-43E1-BA79-7CC49BF7C67C}" dt="2022-01-04T16:43:49.264" v="11575" actId="14100"/>
          <ac:spMkLst>
            <pc:docMk/>
            <pc:sldMk cId="3477230951" sldId="413"/>
            <ac:spMk id="209" creationId="{00000000-0000-0000-0000-000000000000}"/>
          </ac:spMkLst>
        </pc:spChg>
      </pc:sldChg>
      <pc:sldChg chg="modSp add mod modNotesTx">
        <pc:chgData name="Chris Lima" userId="b5ea056ce2397b48" providerId="LiveId" clId="{3A2BE98A-33BF-43E1-BA79-7CC49BF7C67C}" dt="2022-01-04T16:50:41.749" v="11639" actId="403"/>
        <pc:sldMkLst>
          <pc:docMk/>
          <pc:sldMk cId="1095204633" sldId="414"/>
        </pc:sldMkLst>
        <pc:spChg chg="mod">
          <ac:chgData name="Chris Lima" userId="b5ea056ce2397b48" providerId="LiveId" clId="{3A2BE98A-33BF-43E1-BA79-7CC49BF7C67C}" dt="2022-01-04T16:50:41.749" v="11639" actId="403"/>
          <ac:spMkLst>
            <pc:docMk/>
            <pc:sldMk cId="1095204633" sldId="414"/>
            <ac:spMk id="230" creationId="{00000000-0000-0000-0000-000000000000}"/>
          </ac:spMkLst>
        </pc:spChg>
      </pc:sldChg>
      <pc:sldChg chg="addSp modSp add mod modNotesTx">
        <pc:chgData name="Chris Lima" userId="b5ea056ce2397b48" providerId="LiveId" clId="{3A2BE98A-33BF-43E1-BA79-7CC49BF7C67C}" dt="2022-01-04T17:09:53.352" v="11901" actId="1076"/>
        <pc:sldMkLst>
          <pc:docMk/>
          <pc:sldMk cId="1346701274" sldId="415"/>
        </pc:sldMkLst>
        <pc:spChg chg="mod">
          <ac:chgData name="Chris Lima" userId="b5ea056ce2397b48" providerId="LiveId" clId="{3A2BE98A-33BF-43E1-BA79-7CC49BF7C67C}" dt="2022-01-04T17:02:53.669" v="11682" actId="20577"/>
          <ac:spMkLst>
            <pc:docMk/>
            <pc:sldMk cId="1346701274" sldId="415"/>
            <ac:spMk id="228" creationId="{00000000-0000-0000-0000-000000000000}"/>
          </ac:spMkLst>
        </pc:spChg>
        <pc:spChg chg="mod">
          <ac:chgData name="Chris Lima" userId="b5ea056ce2397b48" providerId="LiveId" clId="{3A2BE98A-33BF-43E1-BA79-7CC49BF7C67C}" dt="2022-01-04T17:09:07.326" v="11899" actId="207"/>
          <ac:spMkLst>
            <pc:docMk/>
            <pc:sldMk cId="1346701274" sldId="415"/>
            <ac:spMk id="230" creationId="{00000000-0000-0000-0000-000000000000}"/>
          </ac:spMkLst>
        </pc:spChg>
        <pc:picChg chg="add mod">
          <ac:chgData name="Chris Lima" userId="b5ea056ce2397b48" providerId="LiveId" clId="{3A2BE98A-33BF-43E1-BA79-7CC49BF7C67C}" dt="2022-01-04T17:09:53.352" v="11901" actId="1076"/>
          <ac:picMkLst>
            <pc:docMk/>
            <pc:sldMk cId="1346701274" sldId="415"/>
            <ac:picMk id="3" creationId="{8430D5FE-F46A-42AC-B828-DA80481FBCE3}"/>
          </ac:picMkLst>
        </pc:picChg>
      </pc:sldChg>
      <pc:sldChg chg="add">
        <pc:chgData name="Chris Lima" userId="b5ea056ce2397b48" providerId="LiveId" clId="{3A2BE98A-33BF-43E1-BA79-7CC49BF7C67C}" dt="2022-01-10T16:42:34.518" v="12172"/>
        <pc:sldMkLst>
          <pc:docMk/>
          <pc:sldMk cId="542342674" sldId="416"/>
        </pc:sldMkLst>
      </pc:sldChg>
      <pc:sldChg chg="add modNotesTx">
        <pc:chgData name="Chris Lima" userId="b5ea056ce2397b48" providerId="LiveId" clId="{3A2BE98A-33BF-43E1-BA79-7CC49BF7C67C}" dt="2022-01-10T17:15:23.500" v="12522" actId="20577"/>
        <pc:sldMkLst>
          <pc:docMk/>
          <pc:sldMk cId="0" sldId="417"/>
        </pc:sldMkLst>
      </pc:sldChg>
      <pc:sldChg chg="add">
        <pc:chgData name="Chris Lima" userId="b5ea056ce2397b48" providerId="LiveId" clId="{3A2BE98A-33BF-43E1-BA79-7CC49BF7C67C}" dt="2022-01-10T17:14:27.018" v="12477"/>
        <pc:sldMkLst>
          <pc:docMk/>
          <pc:sldMk cId="3473730888" sldId="418"/>
        </pc:sldMkLst>
      </pc:sldChg>
      <pc:sldChg chg="addSp delSp modSp add mod modNotesTx">
        <pc:chgData name="Chris Lima" userId="b5ea056ce2397b48" providerId="LiveId" clId="{3A2BE98A-33BF-43E1-BA79-7CC49BF7C67C}" dt="2022-01-10T17:20:42.206" v="12880" actId="20577"/>
        <pc:sldMkLst>
          <pc:docMk/>
          <pc:sldMk cId="477421457" sldId="419"/>
        </pc:sldMkLst>
        <pc:spChg chg="add mod">
          <ac:chgData name="Chris Lima" userId="b5ea056ce2397b48" providerId="LiveId" clId="{3A2BE98A-33BF-43E1-BA79-7CC49BF7C67C}" dt="2022-01-10T17:19:27.191" v="12760" actId="207"/>
          <ac:spMkLst>
            <pc:docMk/>
            <pc:sldMk cId="477421457" sldId="419"/>
            <ac:spMk id="2" creationId="{C06285FF-ABE3-4C7E-AEF2-61DF5C4CB15B}"/>
          </ac:spMkLst>
        </pc:spChg>
        <pc:picChg chg="add del mod">
          <ac:chgData name="Chris Lima" userId="b5ea056ce2397b48" providerId="LiveId" clId="{3A2BE98A-33BF-43E1-BA79-7CC49BF7C67C}" dt="2022-01-10T17:18:49.733" v="12750" actId="478"/>
          <ac:picMkLst>
            <pc:docMk/>
            <pc:sldMk cId="477421457" sldId="419"/>
            <ac:picMk id="5" creationId="{6EC89C26-AD40-45C3-BB2A-713C0DC26D1B}"/>
          </ac:picMkLst>
        </pc:picChg>
        <pc:picChg chg="add del mod">
          <ac:chgData name="Chris Lima" userId="b5ea056ce2397b48" providerId="LiveId" clId="{3A2BE98A-33BF-43E1-BA79-7CC49BF7C67C}" dt="2022-01-10T17:18:53.414" v="12752" actId="1076"/>
          <ac:picMkLst>
            <pc:docMk/>
            <pc:sldMk cId="477421457" sldId="419"/>
            <ac:picMk id="1026" creationId="{718FF1B5-6A08-41ED-95CB-695A98D0581C}"/>
          </ac:picMkLst>
        </pc:picChg>
      </pc:sldChg>
      <pc:sldChg chg="add">
        <pc:chgData name="Chris Lima" userId="b5ea056ce2397b48" providerId="LiveId" clId="{3A2BE98A-33BF-43E1-BA79-7CC49BF7C67C}" dt="2022-01-10T17:23:38.971" v="12881"/>
        <pc:sldMkLst>
          <pc:docMk/>
          <pc:sldMk cId="3959992996" sldId="420"/>
        </pc:sldMkLst>
      </pc:sldChg>
      <pc:sldChg chg="addSp modSp add mod">
        <pc:chgData name="Chris Lima" userId="b5ea056ce2397b48" providerId="LiveId" clId="{3A2BE98A-33BF-43E1-BA79-7CC49BF7C67C}" dt="2022-01-10T17:28:19.976" v="13002" actId="1076"/>
        <pc:sldMkLst>
          <pc:docMk/>
          <pc:sldMk cId="245979024" sldId="421"/>
        </pc:sldMkLst>
        <pc:spChg chg="mod">
          <ac:chgData name="Chris Lima" userId="b5ea056ce2397b48" providerId="LiveId" clId="{3A2BE98A-33BF-43E1-BA79-7CC49BF7C67C}" dt="2022-01-10T17:25:50.786" v="12900" actId="20577"/>
          <ac:spMkLst>
            <pc:docMk/>
            <pc:sldMk cId="245979024" sldId="421"/>
            <ac:spMk id="792" creationId="{00000000-0000-0000-0000-000000000000}"/>
          </ac:spMkLst>
        </pc:spChg>
        <pc:spChg chg="mod">
          <ac:chgData name="Chris Lima" userId="b5ea056ce2397b48" providerId="LiveId" clId="{3A2BE98A-33BF-43E1-BA79-7CC49BF7C67C}" dt="2022-01-10T17:28:13.803" v="13000"/>
          <ac:spMkLst>
            <pc:docMk/>
            <pc:sldMk cId="245979024" sldId="421"/>
            <ac:spMk id="794" creationId="{00000000-0000-0000-0000-000000000000}"/>
          </ac:spMkLst>
        </pc:spChg>
        <pc:picChg chg="add mod">
          <ac:chgData name="Chris Lima" userId="b5ea056ce2397b48" providerId="LiveId" clId="{3A2BE98A-33BF-43E1-BA79-7CC49BF7C67C}" dt="2022-01-10T17:27:19.239" v="12988" actId="14100"/>
          <ac:picMkLst>
            <pc:docMk/>
            <pc:sldMk cId="245979024" sldId="421"/>
            <ac:picMk id="3074" creationId="{E5824A4A-27A2-4D7E-93DA-F778C587471E}"/>
          </ac:picMkLst>
        </pc:picChg>
        <pc:picChg chg="add mod">
          <ac:chgData name="Chris Lima" userId="b5ea056ce2397b48" providerId="LiveId" clId="{3A2BE98A-33BF-43E1-BA79-7CC49BF7C67C}" dt="2022-01-10T17:27:41.778" v="12991"/>
          <ac:picMkLst>
            <pc:docMk/>
            <pc:sldMk cId="245979024" sldId="421"/>
            <ac:picMk id="3076" creationId="{DCEC02CA-6968-45A1-AEDD-01C6D17462FB}"/>
          </ac:picMkLst>
        </pc:picChg>
        <pc:picChg chg="add mod">
          <ac:chgData name="Chris Lima" userId="b5ea056ce2397b48" providerId="LiveId" clId="{3A2BE98A-33BF-43E1-BA79-7CC49BF7C67C}" dt="2022-01-10T17:27:46.837" v="12993" actId="1076"/>
          <ac:picMkLst>
            <pc:docMk/>
            <pc:sldMk cId="245979024" sldId="421"/>
            <ac:picMk id="3078" creationId="{245FEDC7-32DD-47C0-82E4-8F5B6DE5A2A6}"/>
          </ac:picMkLst>
        </pc:picChg>
        <pc:picChg chg="add mod">
          <ac:chgData name="Chris Lima" userId="b5ea056ce2397b48" providerId="LiveId" clId="{3A2BE98A-33BF-43E1-BA79-7CC49BF7C67C}" dt="2022-01-10T17:28:19.976" v="13002" actId="1076"/>
          <ac:picMkLst>
            <pc:docMk/>
            <pc:sldMk cId="245979024" sldId="421"/>
            <ac:picMk id="3080" creationId="{C9BD1281-5EA7-473B-A64C-91F8F51F1054}"/>
          </ac:picMkLst>
        </pc:picChg>
      </pc:sldChg>
      <pc:sldChg chg="addSp modSp add mod">
        <pc:chgData name="Chris Lima" userId="b5ea056ce2397b48" providerId="LiveId" clId="{3A2BE98A-33BF-43E1-BA79-7CC49BF7C67C}" dt="2022-01-10T17:50:23.750" v="14155" actId="1076"/>
        <pc:sldMkLst>
          <pc:docMk/>
          <pc:sldMk cId="3729954128" sldId="422"/>
        </pc:sldMkLst>
        <pc:spChg chg="mod">
          <ac:chgData name="Chris Lima" userId="b5ea056ce2397b48" providerId="LiveId" clId="{3A2BE98A-33BF-43E1-BA79-7CC49BF7C67C}" dt="2022-01-10T17:31:07.482" v="13021" actId="1076"/>
          <ac:spMkLst>
            <pc:docMk/>
            <pc:sldMk cId="3729954128" sldId="422"/>
            <ac:spMk id="792" creationId="{00000000-0000-0000-0000-000000000000}"/>
          </ac:spMkLst>
        </pc:spChg>
        <pc:spChg chg="mod">
          <ac:chgData name="Chris Lima" userId="b5ea056ce2397b48" providerId="LiveId" clId="{3A2BE98A-33BF-43E1-BA79-7CC49BF7C67C}" dt="2022-01-10T17:33:27.771" v="13162" actId="20577"/>
          <ac:spMkLst>
            <pc:docMk/>
            <pc:sldMk cId="3729954128" sldId="422"/>
            <ac:spMk id="794" creationId="{00000000-0000-0000-0000-000000000000}"/>
          </ac:spMkLst>
        </pc:spChg>
        <pc:picChg chg="add mod">
          <ac:chgData name="Chris Lima" userId="b5ea056ce2397b48" providerId="LiveId" clId="{3A2BE98A-33BF-43E1-BA79-7CC49BF7C67C}" dt="2022-01-10T17:50:23.750" v="14155" actId="1076"/>
          <ac:picMkLst>
            <pc:docMk/>
            <pc:sldMk cId="3729954128" sldId="422"/>
            <ac:picMk id="5" creationId="{47CD64DF-14A2-4A8B-95FF-DF7B66E37EF6}"/>
          </ac:picMkLst>
        </pc:picChg>
      </pc:sldChg>
      <pc:sldChg chg="addSp modSp add mod">
        <pc:chgData name="Chris Lima" userId="b5ea056ce2397b48" providerId="LiveId" clId="{3A2BE98A-33BF-43E1-BA79-7CC49BF7C67C}" dt="2022-01-10T17:50:20.823" v="14153" actId="1076"/>
        <pc:sldMkLst>
          <pc:docMk/>
          <pc:sldMk cId="253120253" sldId="423"/>
        </pc:sldMkLst>
        <pc:spChg chg="mod">
          <ac:chgData name="Chris Lima" userId="b5ea056ce2397b48" providerId="LiveId" clId="{3A2BE98A-33BF-43E1-BA79-7CC49BF7C67C}" dt="2022-01-10T17:35:15.192" v="13325" actId="114"/>
          <ac:spMkLst>
            <pc:docMk/>
            <pc:sldMk cId="253120253" sldId="423"/>
            <ac:spMk id="794" creationId="{00000000-0000-0000-0000-000000000000}"/>
          </ac:spMkLst>
        </pc:spChg>
        <pc:picChg chg="add mod">
          <ac:chgData name="Chris Lima" userId="b5ea056ce2397b48" providerId="LiveId" clId="{3A2BE98A-33BF-43E1-BA79-7CC49BF7C67C}" dt="2022-01-10T17:50:20.823" v="14153" actId="1076"/>
          <ac:picMkLst>
            <pc:docMk/>
            <pc:sldMk cId="253120253" sldId="423"/>
            <ac:picMk id="5" creationId="{48A2EC7C-3546-4AC1-BF90-F4E46206B8B2}"/>
          </ac:picMkLst>
        </pc:picChg>
      </pc:sldChg>
      <pc:sldChg chg="add del ord">
        <pc:chgData name="Chris Lima" userId="b5ea056ce2397b48" providerId="LiveId" clId="{3A2BE98A-33BF-43E1-BA79-7CC49BF7C67C}" dt="2022-01-10T17:32:24.830" v="13146"/>
        <pc:sldMkLst>
          <pc:docMk/>
          <pc:sldMk cId="2981208455" sldId="423"/>
        </pc:sldMkLst>
      </pc:sldChg>
      <pc:sldChg chg="addSp modSp add mod">
        <pc:chgData name="Chris Lima" userId="b5ea056ce2397b48" providerId="LiveId" clId="{3A2BE98A-33BF-43E1-BA79-7CC49BF7C67C}" dt="2022-01-10T17:50:17.070" v="14151" actId="1076"/>
        <pc:sldMkLst>
          <pc:docMk/>
          <pc:sldMk cId="121068347" sldId="424"/>
        </pc:sldMkLst>
        <pc:spChg chg="mod">
          <ac:chgData name="Chris Lima" userId="b5ea056ce2397b48" providerId="LiveId" clId="{3A2BE98A-33BF-43E1-BA79-7CC49BF7C67C}" dt="2022-01-10T17:40:09.699" v="13586" actId="207"/>
          <ac:spMkLst>
            <pc:docMk/>
            <pc:sldMk cId="121068347" sldId="424"/>
            <ac:spMk id="794" creationId="{00000000-0000-0000-0000-000000000000}"/>
          </ac:spMkLst>
        </pc:spChg>
        <pc:picChg chg="add mod">
          <ac:chgData name="Chris Lima" userId="b5ea056ce2397b48" providerId="LiveId" clId="{3A2BE98A-33BF-43E1-BA79-7CC49BF7C67C}" dt="2022-01-10T17:50:17.070" v="14151" actId="1076"/>
          <ac:picMkLst>
            <pc:docMk/>
            <pc:sldMk cId="121068347" sldId="424"/>
            <ac:picMk id="5" creationId="{8D3287B6-19C9-4BD8-B39D-C891D43F3456}"/>
          </ac:picMkLst>
        </pc:picChg>
      </pc:sldChg>
      <pc:sldChg chg="addSp modSp add mod">
        <pc:chgData name="Chris Lima" userId="b5ea056ce2397b48" providerId="LiveId" clId="{3A2BE98A-33BF-43E1-BA79-7CC49BF7C67C}" dt="2022-01-10T17:48:17.249" v="14133" actId="207"/>
        <pc:sldMkLst>
          <pc:docMk/>
          <pc:sldMk cId="2848579188" sldId="425"/>
        </pc:sldMkLst>
        <pc:spChg chg="add mod">
          <ac:chgData name="Chris Lima" userId="b5ea056ce2397b48" providerId="LiveId" clId="{3A2BE98A-33BF-43E1-BA79-7CC49BF7C67C}" dt="2022-01-10T17:48:17.249" v="14133" actId="207"/>
          <ac:spMkLst>
            <pc:docMk/>
            <pc:sldMk cId="2848579188" sldId="425"/>
            <ac:spMk id="2" creationId="{BDED537D-D871-4537-9968-235100837EFE}"/>
          </ac:spMkLst>
        </pc:spChg>
        <pc:spChg chg="add mod">
          <ac:chgData name="Chris Lima" userId="b5ea056ce2397b48" providerId="LiveId" clId="{3A2BE98A-33BF-43E1-BA79-7CC49BF7C67C}" dt="2022-01-10T17:46:41.384" v="14074" actId="1076"/>
          <ac:spMkLst>
            <pc:docMk/>
            <pc:sldMk cId="2848579188" sldId="425"/>
            <ac:spMk id="8" creationId="{53942516-59C8-478F-ADAF-13C96E7B4565}"/>
          </ac:spMkLst>
        </pc:spChg>
        <pc:spChg chg="mod">
          <ac:chgData name="Chris Lima" userId="b5ea056ce2397b48" providerId="LiveId" clId="{3A2BE98A-33BF-43E1-BA79-7CC49BF7C67C}" dt="2022-01-10T17:41:11.655" v="13600" actId="1076"/>
          <ac:spMkLst>
            <pc:docMk/>
            <pc:sldMk cId="2848579188" sldId="425"/>
            <ac:spMk id="794" creationId="{00000000-0000-0000-0000-000000000000}"/>
          </ac:spMkLst>
        </pc:spChg>
        <pc:picChg chg="add mod">
          <ac:chgData name="Chris Lima" userId="b5ea056ce2397b48" providerId="LiveId" clId="{3A2BE98A-33BF-43E1-BA79-7CC49BF7C67C}" dt="2022-01-10T17:46:46.656" v="14075" actId="1076"/>
          <ac:picMkLst>
            <pc:docMk/>
            <pc:sldMk cId="2848579188" sldId="425"/>
            <ac:picMk id="5" creationId="{1ADAE295-40DA-4CF2-BAF1-918BD2F3FE55}"/>
          </ac:picMkLst>
        </pc:picChg>
        <pc:picChg chg="add mod">
          <ac:chgData name="Chris Lima" userId="b5ea056ce2397b48" providerId="LiveId" clId="{3A2BE98A-33BF-43E1-BA79-7CC49BF7C67C}" dt="2022-01-10T17:44:11.393" v="13850" actId="1076"/>
          <ac:picMkLst>
            <pc:docMk/>
            <pc:sldMk cId="2848579188" sldId="425"/>
            <ac:picMk id="5122" creationId="{8A0B54E0-43FF-41C3-9DEE-699B5D1CF7FC}"/>
          </ac:picMkLst>
        </pc:picChg>
      </pc:sldChg>
      <pc:sldChg chg="addSp delSp modSp add mod">
        <pc:chgData name="Chris Lima" userId="b5ea056ce2397b48" providerId="LiveId" clId="{3A2BE98A-33BF-43E1-BA79-7CC49BF7C67C}" dt="2022-01-10T17:51:35.441" v="14165" actId="1076"/>
        <pc:sldMkLst>
          <pc:docMk/>
          <pc:sldMk cId="2494470253" sldId="426"/>
        </pc:sldMkLst>
        <pc:spChg chg="add del mod">
          <ac:chgData name="Chris Lima" userId="b5ea056ce2397b48" providerId="LiveId" clId="{3A2BE98A-33BF-43E1-BA79-7CC49BF7C67C}" dt="2022-01-10T17:49:38.137" v="14140" actId="478"/>
          <ac:spMkLst>
            <pc:docMk/>
            <pc:sldMk cId="2494470253" sldId="426"/>
            <ac:spMk id="3" creationId="{044692FB-DA48-4797-9153-0F17A23E04C3}"/>
          </ac:spMkLst>
        </pc:spChg>
        <pc:spChg chg="del">
          <ac:chgData name="Chris Lima" userId="b5ea056ce2397b48" providerId="LiveId" clId="{3A2BE98A-33BF-43E1-BA79-7CC49BF7C67C}" dt="2022-01-10T17:49:36.692" v="14139" actId="478"/>
          <ac:spMkLst>
            <pc:docMk/>
            <pc:sldMk cId="2494470253" sldId="426"/>
            <ac:spMk id="792" creationId="{00000000-0000-0000-0000-000000000000}"/>
          </ac:spMkLst>
        </pc:spChg>
        <pc:spChg chg="del mod">
          <ac:chgData name="Chris Lima" userId="b5ea056ce2397b48" providerId="LiveId" clId="{3A2BE98A-33BF-43E1-BA79-7CC49BF7C67C}" dt="2022-01-10T17:49:33.984" v="14137" actId="478"/>
          <ac:spMkLst>
            <pc:docMk/>
            <pc:sldMk cId="2494470253" sldId="426"/>
            <ac:spMk id="794" creationId="{00000000-0000-0000-0000-000000000000}"/>
          </ac:spMkLst>
        </pc:spChg>
        <pc:picChg chg="add mod">
          <ac:chgData name="Chris Lima" userId="b5ea056ce2397b48" providerId="LiveId" clId="{3A2BE98A-33BF-43E1-BA79-7CC49BF7C67C}" dt="2022-01-10T17:51:35.441" v="14165" actId="1076"/>
          <ac:picMkLst>
            <pc:docMk/>
            <pc:sldMk cId="2494470253" sldId="426"/>
            <ac:picMk id="5" creationId="{EACC50B0-8696-4A50-9459-445492E22BCB}"/>
          </ac:picMkLst>
        </pc:picChg>
        <pc:picChg chg="add del mod">
          <ac:chgData name="Chris Lima" userId="b5ea056ce2397b48" providerId="LiveId" clId="{3A2BE98A-33BF-43E1-BA79-7CC49BF7C67C}" dt="2022-01-10T17:51:30.789" v="14162" actId="478"/>
          <ac:picMkLst>
            <pc:docMk/>
            <pc:sldMk cId="2494470253" sldId="426"/>
            <ac:picMk id="9" creationId="{4DAB6F34-77F0-4B75-BEE9-FE3B3D7CE842}"/>
          </ac:picMkLst>
        </pc:picChg>
        <pc:picChg chg="add del mod">
          <ac:chgData name="Chris Lima" userId="b5ea056ce2397b48" providerId="LiveId" clId="{3A2BE98A-33BF-43E1-BA79-7CC49BF7C67C}" dt="2022-01-10T17:51:09.103" v="14160" actId="478"/>
          <ac:picMkLst>
            <pc:docMk/>
            <pc:sldMk cId="2494470253" sldId="426"/>
            <ac:picMk id="6146" creationId="{7EBAEBC1-A115-45F5-9A59-2C29331C3898}"/>
          </ac:picMkLst>
        </pc:picChg>
        <pc:picChg chg="add del mod">
          <ac:chgData name="Chris Lima" userId="b5ea056ce2397b48" providerId="LiveId" clId="{3A2BE98A-33BF-43E1-BA79-7CC49BF7C67C}" dt="2022-01-10T17:50:07.893" v="14147" actId="21"/>
          <ac:picMkLst>
            <pc:docMk/>
            <pc:sldMk cId="2494470253" sldId="426"/>
            <ac:picMk id="6148" creationId="{A49C00D9-CF8C-4E87-8F1D-D03C38D6AE8E}"/>
          </ac:picMkLst>
        </pc:picChg>
      </pc:sldChg>
      <pc:sldChg chg="modSp add mod">
        <pc:chgData name="Chris Lima" userId="b5ea056ce2397b48" providerId="LiveId" clId="{3A2BE98A-33BF-43E1-BA79-7CC49BF7C67C}" dt="2022-01-10T18:13:54.438" v="14178" actId="20577"/>
        <pc:sldMkLst>
          <pc:docMk/>
          <pc:sldMk cId="634974983" sldId="427"/>
        </pc:sldMkLst>
        <pc:spChg chg="mod">
          <ac:chgData name="Chris Lima" userId="b5ea056ce2397b48" providerId="LiveId" clId="{3A2BE98A-33BF-43E1-BA79-7CC49BF7C67C}" dt="2022-01-10T18:13:54.438" v="14178" actId="20577"/>
          <ac:spMkLst>
            <pc:docMk/>
            <pc:sldMk cId="634974983" sldId="427"/>
            <ac:spMk id="794" creationId="{00000000-0000-0000-0000-000000000000}"/>
          </ac:spMkLst>
        </pc:spChg>
      </pc:sldChg>
      <pc:sldChg chg="new del">
        <pc:chgData name="Chris Lima" userId="b5ea056ce2397b48" providerId="LiveId" clId="{3A2BE98A-33BF-43E1-BA79-7CC49BF7C67C}" dt="2022-01-10T17:51:41.360" v="14167" actId="47"/>
        <pc:sldMkLst>
          <pc:docMk/>
          <pc:sldMk cId="3715839258" sldId="427"/>
        </pc:sldMkLst>
      </pc:sldChg>
      <pc:sldChg chg="modSp del mod">
        <pc:chgData name="Chris Lima" userId="b5ea056ce2397b48" providerId="LiveId" clId="{3A2BE98A-33BF-43E1-BA79-7CC49BF7C67C}" dt="2021-11-30T18:16:02.819" v="1731" actId="47"/>
        <pc:sldMkLst>
          <pc:docMk/>
          <pc:sldMk cId="4183284707" sldId="444"/>
        </pc:sldMkLst>
        <pc:spChg chg="mod">
          <ac:chgData name="Chris Lima" userId="b5ea056ce2397b48" providerId="LiveId" clId="{3A2BE98A-33BF-43E1-BA79-7CC49BF7C67C}" dt="2021-11-30T17:08:20.210" v="25" actId="20577"/>
          <ac:spMkLst>
            <pc:docMk/>
            <pc:sldMk cId="4183284707" sldId="444"/>
            <ac:spMk id="2" creationId="{45E62BFC-8AAD-3448-9DD5-08BB16558FBA}"/>
          </ac:spMkLst>
        </pc:spChg>
        <pc:spChg chg="mod">
          <ac:chgData name="Chris Lima" userId="b5ea056ce2397b48" providerId="LiveId" clId="{3A2BE98A-33BF-43E1-BA79-7CC49BF7C67C}" dt="2021-11-30T17:08:56.030" v="26" actId="207"/>
          <ac:spMkLst>
            <pc:docMk/>
            <pc:sldMk cId="4183284707" sldId="444"/>
            <ac:spMk id="3" creationId="{1F9E61B4-FFF3-1C4C-8597-91AE35CF6FE0}"/>
          </ac:spMkLst>
        </pc:spChg>
      </pc:sldChg>
      <pc:sldChg chg="modSp add del mod modNotesTx">
        <pc:chgData name="Chris Lima" userId="b5ea056ce2397b48" providerId="LiveId" clId="{3A2BE98A-33BF-43E1-BA79-7CC49BF7C67C}" dt="2021-11-30T18:09:45.280" v="1610" actId="47"/>
        <pc:sldMkLst>
          <pc:docMk/>
          <pc:sldMk cId="3322408430" sldId="445"/>
        </pc:sldMkLst>
        <pc:spChg chg="mod">
          <ac:chgData name="Chris Lima" userId="b5ea056ce2397b48" providerId="LiveId" clId="{3A2BE98A-33BF-43E1-BA79-7CC49BF7C67C}" dt="2021-11-30T17:23:54.852" v="424" actId="20577"/>
          <ac:spMkLst>
            <pc:docMk/>
            <pc:sldMk cId="3322408430" sldId="445"/>
            <ac:spMk id="2" creationId="{45E62BFC-8AAD-3448-9DD5-08BB16558FBA}"/>
          </ac:spMkLst>
        </pc:spChg>
        <pc:spChg chg="mod">
          <ac:chgData name="Chris Lima" userId="b5ea056ce2397b48" providerId="LiveId" clId="{3A2BE98A-33BF-43E1-BA79-7CC49BF7C67C}" dt="2021-11-30T17:20:00.776" v="411" actId="20577"/>
          <ac:spMkLst>
            <pc:docMk/>
            <pc:sldMk cId="3322408430" sldId="445"/>
            <ac:spMk id="3" creationId="{1F9E61B4-FFF3-1C4C-8597-91AE35CF6FE0}"/>
          </ac:spMkLst>
        </pc:spChg>
      </pc:sldChg>
      <pc:sldChg chg="modSp add del mod">
        <pc:chgData name="Chris Lima" userId="b5ea056ce2397b48" providerId="LiveId" clId="{3A2BE98A-33BF-43E1-BA79-7CC49BF7C67C}" dt="2021-11-30T18:09:45.280" v="1610" actId="47"/>
        <pc:sldMkLst>
          <pc:docMk/>
          <pc:sldMk cId="3852407533" sldId="446"/>
        </pc:sldMkLst>
        <pc:spChg chg="mod">
          <ac:chgData name="Chris Lima" userId="b5ea056ce2397b48" providerId="LiveId" clId="{3A2BE98A-33BF-43E1-BA79-7CC49BF7C67C}" dt="2021-11-30T17:19:53.649" v="409" actId="20577"/>
          <ac:spMkLst>
            <pc:docMk/>
            <pc:sldMk cId="3852407533" sldId="446"/>
            <ac:spMk id="3" creationId="{1F9E61B4-FFF3-1C4C-8597-91AE35CF6FE0}"/>
          </ac:spMkLst>
        </pc:spChg>
      </pc:sldChg>
      <pc:sldChg chg="add del">
        <pc:chgData name="Chris Lima" userId="b5ea056ce2397b48" providerId="LiveId" clId="{3A2BE98A-33BF-43E1-BA79-7CC49BF7C67C}" dt="2021-11-30T18:09:45.280" v="1610" actId="47"/>
        <pc:sldMkLst>
          <pc:docMk/>
          <pc:sldMk cId="3852675396" sldId="447"/>
        </pc:sldMkLst>
      </pc:sldChg>
      <pc:sldChg chg="addSp modSp add del mod modNotesTx">
        <pc:chgData name="Chris Lima" userId="b5ea056ce2397b48" providerId="LiveId" clId="{3A2BE98A-33BF-43E1-BA79-7CC49BF7C67C}" dt="2021-11-30T18:21:19.749" v="1826" actId="47"/>
        <pc:sldMkLst>
          <pc:docMk/>
          <pc:sldMk cId="3012471498" sldId="448"/>
        </pc:sldMkLst>
        <pc:spChg chg="mod">
          <ac:chgData name="Chris Lima" userId="b5ea056ce2397b48" providerId="LiveId" clId="{3A2BE98A-33BF-43E1-BA79-7CC49BF7C67C}" dt="2021-11-30T17:25:12.689" v="441" actId="20577"/>
          <ac:spMkLst>
            <pc:docMk/>
            <pc:sldMk cId="3012471498" sldId="448"/>
            <ac:spMk id="2" creationId="{45E62BFC-8AAD-3448-9DD5-08BB16558FBA}"/>
          </ac:spMkLst>
        </pc:spChg>
        <pc:spChg chg="mod">
          <ac:chgData name="Chris Lima" userId="b5ea056ce2397b48" providerId="LiveId" clId="{3A2BE98A-33BF-43E1-BA79-7CC49BF7C67C}" dt="2021-11-30T17:33:01.969" v="699"/>
          <ac:spMkLst>
            <pc:docMk/>
            <pc:sldMk cId="3012471498" sldId="448"/>
            <ac:spMk id="3" creationId="{1F9E61B4-FFF3-1C4C-8597-91AE35CF6FE0}"/>
          </ac:spMkLst>
        </pc:spChg>
        <pc:picChg chg="add mod">
          <ac:chgData name="Chris Lima" userId="b5ea056ce2397b48" providerId="LiveId" clId="{3A2BE98A-33BF-43E1-BA79-7CC49BF7C67C}" dt="2021-11-30T17:33:33.490" v="703" actId="1076"/>
          <ac:picMkLst>
            <pc:docMk/>
            <pc:sldMk cId="3012471498" sldId="448"/>
            <ac:picMk id="9" creationId="{ADD78E62-F158-4365-8A3B-04953C8952ED}"/>
          </ac:picMkLst>
        </pc:picChg>
      </pc:sldChg>
      <pc:sldChg chg="modSp add del mod modNotesTx">
        <pc:chgData name="Chris Lima" userId="b5ea056ce2397b48" providerId="LiveId" clId="{3A2BE98A-33BF-43E1-BA79-7CC49BF7C67C}" dt="2021-11-30T18:21:19.749" v="1826" actId="47"/>
        <pc:sldMkLst>
          <pc:docMk/>
          <pc:sldMk cId="4221755081" sldId="449"/>
        </pc:sldMkLst>
        <pc:spChg chg="mod">
          <ac:chgData name="Chris Lima" userId="b5ea056ce2397b48" providerId="LiveId" clId="{3A2BE98A-33BF-43E1-BA79-7CC49BF7C67C}" dt="2021-11-30T17:34:00.678" v="720" actId="20577"/>
          <ac:spMkLst>
            <pc:docMk/>
            <pc:sldMk cId="4221755081" sldId="449"/>
            <ac:spMk id="2" creationId="{45E62BFC-8AAD-3448-9DD5-08BB16558FBA}"/>
          </ac:spMkLst>
        </pc:spChg>
        <pc:spChg chg="mod">
          <ac:chgData name="Chris Lima" userId="b5ea056ce2397b48" providerId="LiveId" clId="{3A2BE98A-33BF-43E1-BA79-7CC49BF7C67C}" dt="2021-11-30T17:40:11.766" v="1009" actId="20577"/>
          <ac:spMkLst>
            <pc:docMk/>
            <pc:sldMk cId="4221755081" sldId="449"/>
            <ac:spMk id="3" creationId="{1F9E61B4-FFF3-1C4C-8597-91AE35CF6FE0}"/>
          </ac:spMkLst>
        </pc:spChg>
        <pc:picChg chg="mod">
          <ac:chgData name="Chris Lima" userId="b5ea056ce2397b48" providerId="LiveId" clId="{3A2BE98A-33BF-43E1-BA79-7CC49BF7C67C}" dt="2021-11-30T17:40:39.540" v="1013" actId="1076"/>
          <ac:picMkLst>
            <pc:docMk/>
            <pc:sldMk cId="4221755081" sldId="449"/>
            <ac:picMk id="9" creationId="{ADD78E62-F158-4365-8A3B-04953C8952ED}"/>
          </ac:picMkLst>
        </pc:picChg>
      </pc:sldChg>
      <pc:sldChg chg="delSp modSp add del mod modNotesTx">
        <pc:chgData name="Chris Lima" userId="b5ea056ce2397b48" providerId="LiveId" clId="{3A2BE98A-33BF-43E1-BA79-7CC49BF7C67C}" dt="2021-11-30T18:21:19.749" v="1826" actId="47"/>
        <pc:sldMkLst>
          <pc:docMk/>
          <pc:sldMk cId="3963755642" sldId="450"/>
        </pc:sldMkLst>
        <pc:spChg chg="mod">
          <ac:chgData name="Chris Lima" userId="b5ea056ce2397b48" providerId="LiveId" clId="{3A2BE98A-33BF-43E1-BA79-7CC49BF7C67C}" dt="2021-11-30T18:10:48.498" v="1657" actId="20577"/>
          <ac:spMkLst>
            <pc:docMk/>
            <pc:sldMk cId="3963755642" sldId="450"/>
            <ac:spMk id="3" creationId="{1F9E61B4-FFF3-1C4C-8597-91AE35CF6FE0}"/>
          </ac:spMkLst>
        </pc:spChg>
        <pc:picChg chg="del">
          <ac:chgData name="Chris Lima" userId="b5ea056ce2397b48" providerId="LiveId" clId="{3A2BE98A-33BF-43E1-BA79-7CC49BF7C67C}" dt="2021-11-30T17:42:54.198" v="1142" actId="478"/>
          <ac:picMkLst>
            <pc:docMk/>
            <pc:sldMk cId="3963755642" sldId="450"/>
            <ac:picMk id="9" creationId="{ADD78E62-F158-4365-8A3B-04953C8952ED}"/>
          </ac:picMkLst>
        </pc:picChg>
      </pc:sldChg>
      <pc:sldChg chg="modSp add del mod ord">
        <pc:chgData name="Chris Lima" userId="b5ea056ce2397b48" providerId="LiveId" clId="{3A2BE98A-33BF-43E1-BA79-7CC49BF7C67C}" dt="2021-11-30T18:21:19.749" v="1826" actId="47"/>
        <pc:sldMkLst>
          <pc:docMk/>
          <pc:sldMk cId="1714053446" sldId="451"/>
        </pc:sldMkLst>
        <pc:spChg chg="mod">
          <ac:chgData name="Chris Lima" userId="b5ea056ce2397b48" providerId="LiveId" clId="{3A2BE98A-33BF-43E1-BA79-7CC49BF7C67C}" dt="2021-11-30T18:10:32.582" v="1633" actId="20577"/>
          <ac:spMkLst>
            <pc:docMk/>
            <pc:sldMk cId="1714053446" sldId="451"/>
            <ac:spMk id="3" creationId="{1F9E61B4-FFF3-1C4C-8597-91AE35CF6FE0}"/>
          </ac:spMkLst>
        </pc:spChg>
      </pc:sldChg>
      <pc:sldChg chg="modSp add del mod modNotesTx">
        <pc:chgData name="Chris Lima" userId="b5ea056ce2397b48" providerId="LiveId" clId="{3A2BE98A-33BF-43E1-BA79-7CC49BF7C67C}" dt="2021-11-30T18:21:19.749" v="1826" actId="47"/>
        <pc:sldMkLst>
          <pc:docMk/>
          <pc:sldMk cId="2427239304" sldId="452"/>
        </pc:sldMkLst>
        <pc:spChg chg="mod">
          <ac:chgData name="Chris Lima" userId="b5ea056ce2397b48" providerId="LiveId" clId="{3A2BE98A-33BF-43E1-BA79-7CC49BF7C67C}" dt="2021-11-30T17:51:27.022" v="1608" actId="20577"/>
          <ac:spMkLst>
            <pc:docMk/>
            <pc:sldMk cId="2427239304" sldId="452"/>
            <ac:spMk id="3" creationId="{1F9E61B4-FFF3-1C4C-8597-91AE35CF6FE0}"/>
          </ac:spMkLst>
        </pc:spChg>
      </pc:sldChg>
      <pc:sldChg chg="modSp add del mod">
        <pc:chgData name="Chris Lima" userId="b5ea056ce2397b48" providerId="LiveId" clId="{3A2BE98A-33BF-43E1-BA79-7CC49BF7C67C}" dt="2021-11-30T18:21:19.749" v="1826" actId="47"/>
        <pc:sldMkLst>
          <pc:docMk/>
          <pc:sldMk cId="1501673731" sldId="453"/>
        </pc:sldMkLst>
        <pc:spChg chg="mod">
          <ac:chgData name="Chris Lima" userId="b5ea056ce2397b48" providerId="LiveId" clId="{3A2BE98A-33BF-43E1-BA79-7CC49BF7C67C}" dt="2021-11-30T18:16:41.264" v="1757" actId="20577"/>
          <ac:spMkLst>
            <pc:docMk/>
            <pc:sldMk cId="1501673731" sldId="453"/>
            <ac:spMk id="2" creationId="{45E62BFC-8AAD-3448-9DD5-08BB16558FBA}"/>
          </ac:spMkLst>
        </pc:spChg>
        <pc:spChg chg="mod">
          <ac:chgData name="Chris Lima" userId="b5ea056ce2397b48" providerId="LiveId" clId="{3A2BE98A-33BF-43E1-BA79-7CC49BF7C67C}" dt="2021-11-30T18:17:13.027" v="1825" actId="20577"/>
          <ac:spMkLst>
            <pc:docMk/>
            <pc:sldMk cId="1501673731" sldId="453"/>
            <ac:spMk id="3" creationId="{1F9E61B4-FFF3-1C4C-8597-91AE35CF6FE0}"/>
          </ac:spMkLst>
        </pc:spChg>
      </pc:sldChg>
      <pc:sldChg chg="modSp add del mod">
        <pc:chgData name="Chris Lima" userId="b5ea056ce2397b48" providerId="LiveId" clId="{3A2BE98A-33BF-43E1-BA79-7CC49BF7C67C}" dt="2021-11-30T18:15:08.052" v="1663" actId="47"/>
        <pc:sldMkLst>
          <pc:docMk/>
          <pc:sldMk cId="3734571990" sldId="453"/>
        </pc:sldMkLst>
        <pc:spChg chg="mod">
          <ac:chgData name="Chris Lima" userId="b5ea056ce2397b48" providerId="LiveId" clId="{3A2BE98A-33BF-43E1-BA79-7CC49BF7C67C}" dt="2021-11-30T18:15:00.602" v="1662" actId="5793"/>
          <ac:spMkLst>
            <pc:docMk/>
            <pc:sldMk cId="3734571990" sldId="453"/>
            <ac:spMk id="3" creationId="{1F9E61B4-FFF3-1C4C-8597-91AE35CF6FE0}"/>
          </ac:spMkLst>
        </pc:spChg>
      </pc:sldChg>
      <pc:sldMasterChg chg="addSp modSp mod">
        <pc:chgData name="Chris Lima" userId="b5ea056ce2397b48" providerId="LiveId" clId="{3A2BE98A-33BF-43E1-BA79-7CC49BF7C67C}" dt="2021-12-07T18:03:33.878" v="5667" actId="1076"/>
        <pc:sldMasterMkLst>
          <pc:docMk/>
          <pc:sldMasterMk cId="2934857043" sldId="2147483648"/>
        </pc:sldMasterMkLst>
        <pc:spChg chg="add mod">
          <ac:chgData name="Chris Lima" userId="b5ea056ce2397b48" providerId="LiveId" clId="{3A2BE98A-33BF-43E1-BA79-7CC49BF7C67C}" dt="2021-12-07T18:03:33.878" v="5667" actId="1076"/>
          <ac:spMkLst>
            <pc:docMk/>
            <pc:sldMasterMk cId="2934857043" sldId="2147483648"/>
            <ac:spMk id="7" creationId="{A0DA9CA8-E464-445A-B8DA-905DFEAE0045}"/>
          </ac:spMkLst>
        </pc:spChg>
        <pc:picChg chg="add mod">
          <ac:chgData name="Chris Lima" userId="b5ea056ce2397b48" providerId="LiveId" clId="{3A2BE98A-33BF-43E1-BA79-7CC49BF7C67C}" dt="2021-12-07T18:03:33.878" v="5667" actId="1076"/>
          <ac:picMkLst>
            <pc:docMk/>
            <pc:sldMasterMk cId="2934857043" sldId="2147483648"/>
            <ac:picMk id="8" creationId="{7BE1BFC8-E118-4C26-B171-3497229C5B30}"/>
          </ac:picMkLst>
        </pc:picChg>
        <pc:picChg chg="add mod">
          <ac:chgData name="Chris Lima" userId="b5ea056ce2397b48" providerId="LiveId" clId="{3A2BE98A-33BF-43E1-BA79-7CC49BF7C67C}" dt="2021-12-07T18:03:33.878" v="5667" actId="1076"/>
          <ac:picMkLst>
            <pc:docMk/>
            <pc:sldMasterMk cId="2934857043" sldId="2147483648"/>
            <ac:picMk id="9" creationId="{EC6422C0-6CED-4C96-A775-DC1EC6CCBCE6}"/>
          </ac:picMkLst>
        </pc:picChg>
      </pc:sldMasterChg>
    </pc:docChg>
  </pc:docChgLst>
  <pc:docChgLst>
    <pc:chgData name="Chris Lima" userId="b5ea056ce2397b48" providerId="LiveId" clId="{D5C10494-92AD-C843-97AD-707C6D6DD28F}"/>
    <pc:docChg chg="modSld">
      <pc:chgData name="Chris Lima" userId="b5ea056ce2397b48" providerId="LiveId" clId="{D5C10494-92AD-C843-97AD-707C6D6DD28F}" dt="2022-10-04T13:27:21.122" v="0" actId="207"/>
      <pc:docMkLst>
        <pc:docMk/>
      </pc:docMkLst>
      <pc:sldChg chg="modSp">
        <pc:chgData name="Chris Lima" userId="b5ea056ce2397b48" providerId="LiveId" clId="{D5C10494-92AD-C843-97AD-707C6D6DD28F}" dt="2022-10-04T13:27:21.122" v="0" actId="207"/>
        <pc:sldMkLst>
          <pc:docMk/>
          <pc:sldMk cId="0" sldId="299"/>
        </pc:sldMkLst>
        <pc:spChg chg="mod">
          <ac:chgData name="Chris Lima" userId="b5ea056ce2397b48" providerId="LiveId" clId="{D5C10494-92AD-C843-97AD-707C6D6DD28F}" dt="2022-10-04T13:27:21.122" v="0" actId="207"/>
          <ac:spMkLst>
            <pc:docMk/>
            <pc:sldMk cId="0" sldId="299"/>
            <ac:spMk id="5" creationId="{690605E4-2160-4E48-A826-209E49D414B1}"/>
          </ac:spMkLst>
        </pc:spChg>
      </pc:sldChg>
    </pc:docChg>
  </pc:docChgLst>
  <pc:docChgLst>
    <pc:chgData name="Chris Lima" userId="b5ea056ce2397b48" providerId="LiveId" clId="{DE8AAC14-789B-8E49-8787-9E95A75AD0A7}"/>
    <pc:docChg chg="addSld delSld modSld sldOrd">
      <pc:chgData name="Chris Lima" userId="b5ea056ce2397b48" providerId="LiveId" clId="{DE8AAC14-789B-8E49-8787-9E95A75AD0A7}" dt="2022-03-29T22:03:31.567" v="41" actId="20577"/>
      <pc:docMkLst>
        <pc:docMk/>
      </pc:docMkLst>
      <pc:sldChg chg="add del">
        <pc:chgData name="Chris Lima" userId="b5ea056ce2397b48" providerId="LiveId" clId="{DE8AAC14-789B-8E49-8787-9E95A75AD0A7}" dt="2022-03-29T21:37:43.880" v="1"/>
        <pc:sldMkLst>
          <pc:docMk/>
          <pc:sldMk cId="0" sldId="358"/>
        </pc:sldMkLst>
      </pc:sldChg>
      <pc:sldChg chg="ord">
        <pc:chgData name="Chris Lima" userId="b5ea056ce2397b48" providerId="LiveId" clId="{DE8AAC14-789B-8E49-8787-9E95A75AD0A7}" dt="2022-03-29T21:45:21.540" v="5" actId="20578"/>
        <pc:sldMkLst>
          <pc:docMk/>
          <pc:sldMk cId="0" sldId="361"/>
        </pc:sldMkLst>
      </pc:sldChg>
      <pc:sldChg chg="modSp mod">
        <pc:chgData name="Chris Lima" userId="b5ea056ce2397b48" providerId="LiveId" clId="{DE8AAC14-789B-8E49-8787-9E95A75AD0A7}" dt="2022-03-29T22:03:31.567" v="41" actId="20577"/>
        <pc:sldMkLst>
          <pc:docMk/>
          <pc:sldMk cId="0" sldId="373"/>
        </pc:sldMkLst>
        <pc:spChg chg="mod">
          <ac:chgData name="Chris Lima" userId="b5ea056ce2397b48" providerId="LiveId" clId="{DE8AAC14-789B-8E49-8787-9E95A75AD0A7}" dt="2022-03-29T22:03:31.567" v="41" actId="20577"/>
          <ac:spMkLst>
            <pc:docMk/>
            <pc:sldMk cId="0" sldId="373"/>
            <ac:spMk id="742" creationId="{00000000-0000-0000-0000-000000000000}"/>
          </ac:spMkLst>
        </pc:spChg>
      </pc:sldChg>
      <pc:sldChg chg="modSp mod">
        <pc:chgData name="Chris Lima" userId="b5ea056ce2397b48" providerId="LiveId" clId="{DE8AAC14-789B-8E49-8787-9E95A75AD0A7}" dt="2022-03-29T21:54:37.198" v="30" actId="20577"/>
        <pc:sldMkLst>
          <pc:docMk/>
          <pc:sldMk cId="0" sldId="380"/>
        </pc:sldMkLst>
        <pc:spChg chg="mod">
          <ac:chgData name="Chris Lima" userId="b5ea056ce2397b48" providerId="LiveId" clId="{DE8AAC14-789B-8E49-8787-9E95A75AD0A7}" dt="2022-03-29T21:54:37.198" v="30" actId="20577"/>
          <ac:spMkLst>
            <pc:docMk/>
            <pc:sldMk cId="0" sldId="380"/>
            <ac:spMk id="806" creationId="{00000000-0000-0000-0000-000000000000}"/>
          </ac:spMkLst>
        </pc:spChg>
      </pc:sldChg>
      <pc:sldChg chg="modSp">
        <pc:chgData name="Chris Lima" userId="b5ea056ce2397b48" providerId="LiveId" clId="{DE8AAC14-789B-8E49-8787-9E95A75AD0A7}" dt="2022-03-29T22:00:45.322" v="37" actId="20577"/>
        <pc:sldMkLst>
          <pc:docMk/>
          <pc:sldMk cId="3473730888" sldId="418"/>
        </pc:sldMkLst>
        <pc:spChg chg="mod">
          <ac:chgData name="Chris Lima" userId="b5ea056ce2397b48" providerId="LiveId" clId="{DE8AAC14-789B-8E49-8787-9E95A75AD0A7}" dt="2022-03-29T22:00:45.322" v="37" actId="20577"/>
          <ac:spMkLst>
            <pc:docMk/>
            <pc:sldMk cId="3473730888" sldId="418"/>
            <ac:spMk id="5" creationId="{31F5F258-D4B2-4E16-B9F6-837160BB4DAB}"/>
          </ac:spMkLst>
        </pc:spChg>
      </pc:sldChg>
      <pc:sldChg chg="modSp">
        <pc:chgData name="Chris Lima" userId="b5ea056ce2397b48" providerId="LiveId" clId="{DE8AAC14-789B-8E49-8787-9E95A75AD0A7}" dt="2022-03-29T21:42:08.702" v="3" actId="1076"/>
        <pc:sldMkLst>
          <pc:docMk/>
          <pc:sldMk cId="3729954128" sldId="422"/>
        </pc:sldMkLst>
        <pc:picChg chg="mod">
          <ac:chgData name="Chris Lima" userId="b5ea056ce2397b48" providerId="LiveId" clId="{DE8AAC14-789B-8E49-8787-9E95A75AD0A7}" dt="2022-03-29T21:42:08.702" v="3" actId="1076"/>
          <ac:picMkLst>
            <pc:docMk/>
            <pc:sldMk cId="3729954128" sldId="422"/>
            <ac:picMk id="5" creationId="{47CD64DF-14A2-4A8B-95FF-DF7B66E37EF6}"/>
          </ac:picMkLst>
        </pc:picChg>
      </pc:sldChg>
      <pc:sldChg chg="modSp mod">
        <pc:chgData name="Chris Lima" userId="b5ea056ce2397b48" providerId="LiveId" clId="{DE8AAC14-789B-8E49-8787-9E95A75AD0A7}" dt="2022-03-29T21:46:06.060" v="10" actId="20577"/>
        <pc:sldMkLst>
          <pc:docMk/>
          <pc:sldMk cId="253120253" sldId="423"/>
        </pc:sldMkLst>
        <pc:spChg chg="mod">
          <ac:chgData name="Chris Lima" userId="b5ea056ce2397b48" providerId="LiveId" clId="{DE8AAC14-789B-8E49-8787-9E95A75AD0A7}" dt="2022-03-29T21:46:06.060" v="10" actId="20577"/>
          <ac:spMkLst>
            <pc:docMk/>
            <pc:sldMk cId="253120253" sldId="423"/>
            <ac:spMk id="794" creationId="{00000000-0000-0000-0000-000000000000}"/>
          </ac:spMkLst>
        </pc:spChg>
        <pc:picChg chg="mod">
          <ac:chgData name="Chris Lima" userId="b5ea056ce2397b48" providerId="LiveId" clId="{DE8AAC14-789B-8E49-8787-9E95A75AD0A7}" dt="2022-03-29T21:44:29.573" v="4" actId="1076"/>
          <ac:picMkLst>
            <pc:docMk/>
            <pc:sldMk cId="253120253" sldId="423"/>
            <ac:picMk id="5" creationId="{48A2EC7C-3546-4AC1-BF90-F4E46206B8B2}"/>
          </ac:picMkLst>
        </pc:picChg>
      </pc:sldChg>
      <pc:sldChg chg="modSp mod">
        <pc:chgData name="Chris Lima" userId="b5ea056ce2397b48" providerId="LiveId" clId="{DE8AAC14-789B-8E49-8787-9E95A75AD0A7}" dt="2022-03-29T21:49:20.711" v="11" actId="20577"/>
        <pc:sldMkLst>
          <pc:docMk/>
          <pc:sldMk cId="2848579188" sldId="425"/>
        </pc:sldMkLst>
        <pc:spChg chg="mod">
          <ac:chgData name="Chris Lima" userId="b5ea056ce2397b48" providerId="LiveId" clId="{DE8AAC14-789B-8E49-8787-9E95A75AD0A7}" dt="2022-03-29T21:49:20.711" v="11" actId="20577"/>
          <ac:spMkLst>
            <pc:docMk/>
            <pc:sldMk cId="2848579188" sldId="425"/>
            <ac:spMk id="8" creationId="{53942516-59C8-478F-ADAF-13C96E7B4565}"/>
          </ac:spMkLst>
        </pc:spChg>
      </pc:sldChg>
    </pc:docChg>
  </pc:docChgLst>
  <pc:docChgLst>
    <pc:chgData name="Christopher Souza Lima Francisco" userId="73520c5b-2af9-4338-8421-be6040f66523" providerId="ADAL" clId="{B5130687-443C-C040-BCB9-C0D1FB996511}"/>
    <pc:docChg chg="undo custSel addSld delSld modSld">
      <pc:chgData name="Christopher Souza Lima Francisco" userId="73520c5b-2af9-4338-8421-be6040f66523" providerId="ADAL" clId="{B5130687-443C-C040-BCB9-C0D1FB996511}" dt="2021-11-17T19:56:19.916" v="443" actId="207"/>
      <pc:docMkLst>
        <pc:docMk/>
      </pc:docMkLst>
      <pc:sldChg chg="del">
        <pc:chgData name="Christopher Souza Lima Francisco" userId="73520c5b-2af9-4338-8421-be6040f66523" providerId="ADAL" clId="{B5130687-443C-C040-BCB9-C0D1FB996511}" dt="2021-11-17T19:50:04.602" v="0" actId="2696"/>
        <pc:sldMkLst>
          <pc:docMk/>
          <pc:sldMk cId="1418808241" sldId="256"/>
        </pc:sldMkLst>
      </pc:sldChg>
      <pc:sldChg chg="del">
        <pc:chgData name="Christopher Souza Lima Francisco" userId="73520c5b-2af9-4338-8421-be6040f66523" providerId="ADAL" clId="{B5130687-443C-C040-BCB9-C0D1FB996511}" dt="2021-11-17T19:50:31.940" v="2" actId="2696"/>
        <pc:sldMkLst>
          <pc:docMk/>
          <pc:sldMk cId="2666077231" sldId="257"/>
        </pc:sldMkLst>
      </pc:sldChg>
      <pc:sldChg chg="del">
        <pc:chgData name="Christopher Souza Lima Francisco" userId="73520c5b-2af9-4338-8421-be6040f66523" providerId="ADAL" clId="{B5130687-443C-C040-BCB9-C0D1FB996511}" dt="2021-11-17T19:50:04.602" v="0" actId="2696"/>
        <pc:sldMkLst>
          <pc:docMk/>
          <pc:sldMk cId="2929112906" sldId="258"/>
        </pc:sldMkLst>
      </pc:sldChg>
      <pc:sldChg chg="add">
        <pc:chgData name="Christopher Souza Lima Francisco" userId="73520c5b-2af9-4338-8421-be6040f66523" providerId="ADAL" clId="{B5130687-443C-C040-BCB9-C0D1FB996511}" dt="2021-11-17T19:50:29.652" v="1"/>
        <pc:sldMkLst>
          <pc:docMk/>
          <pc:sldMk cId="3544692334" sldId="258"/>
        </pc:sldMkLst>
      </pc:sldChg>
      <pc:sldChg chg="del">
        <pc:chgData name="Christopher Souza Lima Francisco" userId="73520c5b-2af9-4338-8421-be6040f66523" providerId="ADAL" clId="{B5130687-443C-C040-BCB9-C0D1FB996511}" dt="2021-11-17T19:50:04.602" v="0" actId="2696"/>
        <pc:sldMkLst>
          <pc:docMk/>
          <pc:sldMk cId="3515971661" sldId="259"/>
        </pc:sldMkLst>
      </pc:sldChg>
      <pc:sldChg chg="del">
        <pc:chgData name="Christopher Souza Lima Francisco" userId="73520c5b-2af9-4338-8421-be6040f66523" providerId="ADAL" clId="{B5130687-443C-C040-BCB9-C0D1FB996511}" dt="2021-11-17T19:50:04.602" v="0" actId="2696"/>
        <pc:sldMkLst>
          <pc:docMk/>
          <pc:sldMk cId="1017709873" sldId="260"/>
        </pc:sldMkLst>
      </pc:sldChg>
      <pc:sldChg chg="del">
        <pc:chgData name="Christopher Souza Lima Francisco" userId="73520c5b-2af9-4338-8421-be6040f66523" providerId="ADAL" clId="{B5130687-443C-C040-BCB9-C0D1FB996511}" dt="2021-11-17T19:50:04.602" v="0" actId="2696"/>
        <pc:sldMkLst>
          <pc:docMk/>
          <pc:sldMk cId="2232785741" sldId="261"/>
        </pc:sldMkLst>
      </pc:sldChg>
      <pc:sldChg chg="del">
        <pc:chgData name="Christopher Souza Lima Francisco" userId="73520c5b-2af9-4338-8421-be6040f66523" providerId="ADAL" clId="{B5130687-443C-C040-BCB9-C0D1FB996511}" dt="2021-11-17T19:50:04.602" v="0" actId="2696"/>
        <pc:sldMkLst>
          <pc:docMk/>
          <pc:sldMk cId="1876109995" sldId="262"/>
        </pc:sldMkLst>
      </pc:sldChg>
      <pc:sldChg chg="del">
        <pc:chgData name="Christopher Souza Lima Francisco" userId="73520c5b-2af9-4338-8421-be6040f66523" providerId="ADAL" clId="{B5130687-443C-C040-BCB9-C0D1FB996511}" dt="2021-11-17T19:50:04.602" v="0" actId="2696"/>
        <pc:sldMkLst>
          <pc:docMk/>
          <pc:sldMk cId="1556825103" sldId="263"/>
        </pc:sldMkLst>
      </pc:sldChg>
      <pc:sldChg chg="del">
        <pc:chgData name="Christopher Souza Lima Francisco" userId="73520c5b-2af9-4338-8421-be6040f66523" providerId="ADAL" clId="{B5130687-443C-C040-BCB9-C0D1FB996511}" dt="2021-11-17T19:50:04.602" v="0" actId="2696"/>
        <pc:sldMkLst>
          <pc:docMk/>
          <pc:sldMk cId="816606501" sldId="264"/>
        </pc:sldMkLst>
      </pc:sldChg>
      <pc:sldChg chg="del">
        <pc:chgData name="Christopher Souza Lima Francisco" userId="73520c5b-2af9-4338-8421-be6040f66523" providerId="ADAL" clId="{B5130687-443C-C040-BCB9-C0D1FB996511}" dt="2021-11-17T19:50:04.602" v="0" actId="2696"/>
        <pc:sldMkLst>
          <pc:docMk/>
          <pc:sldMk cId="1720120070" sldId="265"/>
        </pc:sldMkLst>
      </pc:sldChg>
      <pc:sldChg chg="del">
        <pc:chgData name="Christopher Souza Lima Francisco" userId="73520c5b-2af9-4338-8421-be6040f66523" providerId="ADAL" clId="{B5130687-443C-C040-BCB9-C0D1FB996511}" dt="2021-11-17T19:50:04.602" v="0" actId="2696"/>
        <pc:sldMkLst>
          <pc:docMk/>
          <pc:sldMk cId="2507561236" sldId="266"/>
        </pc:sldMkLst>
      </pc:sldChg>
      <pc:sldChg chg="del">
        <pc:chgData name="Christopher Souza Lima Francisco" userId="73520c5b-2af9-4338-8421-be6040f66523" providerId="ADAL" clId="{B5130687-443C-C040-BCB9-C0D1FB996511}" dt="2021-11-17T19:50:04.602" v="0" actId="2696"/>
        <pc:sldMkLst>
          <pc:docMk/>
          <pc:sldMk cId="462669509" sldId="267"/>
        </pc:sldMkLst>
      </pc:sldChg>
      <pc:sldChg chg="del">
        <pc:chgData name="Christopher Souza Lima Francisco" userId="73520c5b-2af9-4338-8421-be6040f66523" providerId="ADAL" clId="{B5130687-443C-C040-BCB9-C0D1FB996511}" dt="2021-11-17T19:50:04.602" v="0" actId="2696"/>
        <pc:sldMkLst>
          <pc:docMk/>
          <pc:sldMk cId="1973493868" sldId="268"/>
        </pc:sldMkLst>
      </pc:sldChg>
      <pc:sldChg chg="del">
        <pc:chgData name="Christopher Souza Lima Francisco" userId="73520c5b-2af9-4338-8421-be6040f66523" providerId="ADAL" clId="{B5130687-443C-C040-BCB9-C0D1FB996511}" dt="2021-11-17T19:50:04.602" v="0" actId="2696"/>
        <pc:sldMkLst>
          <pc:docMk/>
          <pc:sldMk cId="3955676074" sldId="269"/>
        </pc:sldMkLst>
      </pc:sldChg>
      <pc:sldChg chg="del">
        <pc:chgData name="Christopher Souza Lima Francisco" userId="73520c5b-2af9-4338-8421-be6040f66523" providerId="ADAL" clId="{B5130687-443C-C040-BCB9-C0D1FB996511}" dt="2021-11-17T19:50:04.602" v="0" actId="2696"/>
        <pc:sldMkLst>
          <pc:docMk/>
          <pc:sldMk cId="2388026480" sldId="271"/>
        </pc:sldMkLst>
      </pc:sldChg>
      <pc:sldChg chg="del">
        <pc:chgData name="Christopher Souza Lima Francisco" userId="73520c5b-2af9-4338-8421-be6040f66523" providerId="ADAL" clId="{B5130687-443C-C040-BCB9-C0D1FB996511}" dt="2021-11-17T19:50:04.602" v="0" actId="2696"/>
        <pc:sldMkLst>
          <pc:docMk/>
          <pc:sldMk cId="515184368" sldId="272"/>
        </pc:sldMkLst>
      </pc:sldChg>
      <pc:sldChg chg="del">
        <pc:chgData name="Christopher Souza Lima Francisco" userId="73520c5b-2af9-4338-8421-be6040f66523" providerId="ADAL" clId="{B5130687-443C-C040-BCB9-C0D1FB996511}" dt="2021-11-17T19:50:04.602" v="0" actId="2696"/>
        <pc:sldMkLst>
          <pc:docMk/>
          <pc:sldMk cId="1743117675" sldId="273"/>
        </pc:sldMkLst>
      </pc:sldChg>
      <pc:sldChg chg="del">
        <pc:chgData name="Christopher Souza Lima Francisco" userId="73520c5b-2af9-4338-8421-be6040f66523" providerId="ADAL" clId="{B5130687-443C-C040-BCB9-C0D1FB996511}" dt="2021-11-17T19:50:04.602" v="0" actId="2696"/>
        <pc:sldMkLst>
          <pc:docMk/>
          <pc:sldMk cId="3895775988" sldId="274"/>
        </pc:sldMkLst>
      </pc:sldChg>
      <pc:sldChg chg="del">
        <pc:chgData name="Christopher Souza Lima Francisco" userId="73520c5b-2af9-4338-8421-be6040f66523" providerId="ADAL" clId="{B5130687-443C-C040-BCB9-C0D1FB996511}" dt="2021-11-17T19:50:04.602" v="0" actId="2696"/>
        <pc:sldMkLst>
          <pc:docMk/>
          <pc:sldMk cId="2765390943" sldId="275"/>
        </pc:sldMkLst>
      </pc:sldChg>
      <pc:sldChg chg="del">
        <pc:chgData name="Christopher Souza Lima Francisco" userId="73520c5b-2af9-4338-8421-be6040f66523" providerId="ADAL" clId="{B5130687-443C-C040-BCB9-C0D1FB996511}" dt="2021-11-17T19:50:04.602" v="0" actId="2696"/>
        <pc:sldMkLst>
          <pc:docMk/>
          <pc:sldMk cId="2673922173" sldId="276"/>
        </pc:sldMkLst>
      </pc:sldChg>
      <pc:sldChg chg="del">
        <pc:chgData name="Christopher Souza Lima Francisco" userId="73520c5b-2af9-4338-8421-be6040f66523" providerId="ADAL" clId="{B5130687-443C-C040-BCB9-C0D1FB996511}" dt="2021-11-17T19:50:04.602" v="0" actId="2696"/>
        <pc:sldMkLst>
          <pc:docMk/>
          <pc:sldMk cId="2308953158" sldId="277"/>
        </pc:sldMkLst>
      </pc:sldChg>
      <pc:sldChg chg="del">
        <pc:chgData name="Christopher Souza Lima Francisco" userId="73520c5b-2af9-4338-8421-be6040f66523" providerId="ADAL" clId="{B5130687-443C-C040-BCB9-C0D1FB996511}" dt="2021-11-17T19:50:04.602" v="0" actId="2696"/>
        <pc:sldMkLst>
          <pc:docMk/>
          <pc:sldMk cId="3810506197" sldId="278"/>
        </pc:sldMkLst>
      </pc:sldChg>
      <pc:sldChg chg="del">
        <pc:chgData name="Christopher Souza Lima Francisco" userId="73520c5b-2af9-4338-8421-be6040f66523" providerId="ADAL" clId="{B5130687-443C-C040-BCB9-C0D1FB996511}" dt="2021-11-17T19:50:04.602" v="0" actId="2696"/>
        <pc:sldMkLst>
          <pc:docMk/>
          <pc:sldMk cId="1083099022" sldId="279"/>
        </pc:sldMkLst>
      </pc:sldChg>
      <pc:sldChg chg="del">
        <pc:chgData name="Christopher Souza Lima Francisco" userId="73520c5b-2af9-4338-8421-be6040f66523" providerId="ADAL" clId="{B5130687-443C-C040-BCB9-C0D1FB996511}" dt="2021-11-17T19:50:04.602" v="0" actId="2696"/>
        <pc:sldMkLst>
          <pc:docMk/>
          <pc:sldMk cId="1520796391" sldId="281"/>
        </pc:sldMkLst>
      </pc:sldChg>
      <pc:sldChg chg="del">
        <pc:chgData name="Christopher Souza Lima Francisco" userId="73520c5b-2af9-4338-8421-be6040f66523" providerId="ADAL" clId="{B5130687-443C-C040-BCB9-C0D1FB996511}" dt="2021-11-17T19:50:04.602" v="0" actId="2696"/>
        <pc:sldMkLst>
          <pc:docMk/>
          <pc:sldMk cId="1861231539" sldId="282"/>
        </pc:sldMkLst>
      </pc:sldChg>
      <pc:sldChg chg="del">
        <pc:chgData name="Christopher Souza Lima Francisco" userId="73520c5b-2af9-4338-8421-be6040f66523" providerId="ADAL" clId="{B5130687-443C-C040-BCB9-C0D1FB996511}" dt="2021-11-17T19:50:04.602" v="0" actId="2696"/>
        <pc:sldMkLst>
          <pc:docMk/>
          <pc:sldMk cId="2470217186" sldId="283"/>
        </pc:sldMkLst>
      </pc:sldChg>
      <pc:sldChg chg="del">
        <pc:chgData name="Christopher Souza Lima Francisco" userId="73520c5b-2af9-4338-8421-be6040f66523" providerId="ADAL" clId="{B5130687-443C-C040-BCB9-C0D1FB996511}" dt="2021-11-17T19:50:04.602" v="0" actId="2696"/>
        <pc:sldMkLst>
          <pc:docMk/>
          <pc:sldMk cId="179843075" sldId="284"/>
        </pc:sldMkLst>
      </pc:sldChg>
      <pc:sldChg chg="del">
        <pc:chgData name="Christopher Souza Lima Francisco" userId="73520c5b-2af9-4338-8421-be6040f66523" providerId="ADAL" clId="{B5130687-443C-C040-BCB9-C0D1FB996511}" dt="2021-11-17T19:50:04.602" v="0" actId="2696"/>
        <pc:sldMkLst>
          <pc:docMk/>
          <pc:sldMk cId="163895576" sldId="285"/>
        </pc:sldMkLst>
      </pc:sldChg>
      <pc:sldChg chg="del">
        <pc:chgData name="Christopher Souza Lima Francisco" userId="73520c5b-2af9-4338-8421-be6040f66523" providerId="ADAL" clId="{B5130687-443C-C040-BCB9-C0D1FB996511}" dt="2021-11-17T19:50:04.602" v="0" actId="2696"/>
        <pc:sldMkLst>
          <pc:docMk/>
          <pc:sldMk cId="2156853321" sldId="286"/>
        </pc:sldMkLst>
      </pc:sldChg>
      <pc:sldChg chg="del">
        <pc:chgData name="Christopher Souza Lima Francisco" userId="73520c5b-2af9-4338-8421-be6040f66523" providerId="ADAL" clId="{B5130687-443C-C040-BCB9-C0D1FB996511}" dt="2021-11-17T19:50:04.602" v="0" actId="2696"/>
        <pc:sldMkLst>
          <pc:docMk/>
          <pc:sldMk cId="582442060" sldId="287"/>
        </pc:sldMkLst>
      </pc:sldChg>
      <pc:sldChg chg="del">
        <pc:chgData name="Christopher Souza Lima Francisco" userId="73520c5b-2af9-4338-8421-be6040f66523" providerId="ADAL" clId="{B5130687-443C-C040-BCB9-C0D1FB996511}" dt="2021-11-17T19:50:04.602" v="0" actId="2696"/>
        <pc:sldMkLst>
          <pc:docMk/>
          <pc:sldMk cId="3438317645" sldId="288"/>
        </pc:sldMkLst>
      </pc:sldChg>
      <pc:sldChg chg="del">
        <pc:chgData name="Christopher Souza Lima Francisco" userId="73520c5b-2af9-4338-8421-be6040f66523" providerId="ADAL" clId="{B5130687-443C-C040-BCB9-C0D1FB996511}" dt="2021-11-17T19:50:04.602" v="0" actId="2696"/>
        <pc:sldMkLst>
          <pc:docMk/>
          <pc:sldMk cId="1851491035" sldId="290"/>
        </pc:sldMkLst>
      </pc:sldChg>
      <pc:sldChg chg="del">
        <pc:chgData name="Christopher Souza Lima Francisco" userId="73520c5b-2af9-4338-8421-be6040f66523" providerId="ADAL" clId="{B5130687-443C-C040-BCB9-C0D1FB996511}" dt="2021-11-17T19:50:04.602" v="0" actId="2696"/>
        <pc:sldMkLst>
          <pc:docMk/>
          <pc:sldMk cId="3913947122" sldId="291"/>
        </pc:sldMkLst>
      </pc:sldChg>
      <pc:sldChg chg="del">
        <pc:chgData name="Christopher Souza Lima Francisco" userId="73520c5b-2af9-4338-8421-be6040f66523" providerId="ADAL" clId="{B5130687-443C-C040-BCB9-C0D1FB996511}" dt="2021-11-17T19:50:04.602" v="0" actId="2696"/>
        <pc:sldMkLst>
          <pc:docMk/>
          <pc:sldMk cId="2361095530" sldId="292"/>
        </pc:sldMkLst>
      </pc:sldChg>
      <pc:sldChg chg="del">
        <pc:chgData name="Christopher Souza Lima Francisco" userId="73520c5b-2af9-4338-8421-be6040f66523" providerId="ADAL" clId="{B5130687-443C-C040-BCB9-C0D1FB996511}" dt="2021-11-17T19:50:04.602" v="0" actId="2696"/>
        <pc:sldMkLst>
          <pc:docMk/>
          <pc:sldMk cId="3101716188" sldId="293"/>
        </pc:sldMkLst>
      </pc:sldChg>
      <pc:sldChg chg="del">
        <pc:chgData name="Christopher Souza Lima Francisco" userId="73520c5b-2af9-4338-8421-be6040f66523" providerId="ADAL" clId="{B5130687-443C-C040-BCB9-C0D1FB996511}" dt="2021-11-17T19:50:04.602" v="0" actId="2696"/>
        <pc:sldMkLst>
          <pc:docMk/>
          <pc:sldMk cId="1974712753" sldId="294"/>
        </pc:sldMkLst>
      </pc:sldChg>
      <pc:sldChg chg="del">
        <pc:chgData name="Christopher Souza Lima Francisco" userId="73520c5b-2af9-4338-8421-be6040f66523" providerId="ADAL" clId="{B5130687-443C-C040-BCB9-C0D1FB996511}" dt="2021-11-17T19:50:04.602" v="0" actId="2696"/>
        <pc:sldMkLst>
          <pc:docMk/>
          <pc:sldMk cId="3903118974" sldId="295"/>
        </pc:sldMkLst>
      </pc:sldChg>
      <pc:sldChg chg="del">
        <pc:chgData name="Christopher Souza Lima Francisco" userId="73520c5b-2af9-4338-8421-be6040f66523" providerId="ADAL" clId="{B5130687-443C-C040-BCB9-C0D1FB996511}" dt="2021-11-17T19:50:04.602" v="0" actId="2696"/>
        <pc:sldMkLst>
          <pc:docMk/>
          <pc:sldMk cId="2416094349" sldId="296"/>
        </pc:sldMkLst>
      </pc:sldChg>
      <pc:sldChg chg="modSp add mod modNotesTx">
        <pc:chgData name="Christopher Souza Lima Francisco" userId="73520c5b-2af9-4338-8421-be6040f66523" providerId="ADAL" clId="{B5130687-443C-C040-BCB9-C0D1FB996511}" dt="2021-11-17T19:56:19.916" v="443" actId="207"/>
        <pc:sldMkLst>
          <pc:docMk/>
          <pc:sldMk cId="4183284707" sldId="444"/>
        </pc:sldMkLst>
        <pc:spChg chg="mod">
          <ac:chgData name="Christopher Souza Lima Francisco" userId="73520c5b-2af9-4338-8421-be6040f66523" providerId="ADAL" clId="{B5130687-443C-C040-BCB9-C0D1FB996511}" dt="2021-11-17T19:52:57.496" v="130" actId="20577"/>
          <ac:spMkLst>
            <pc:docMk/>
            <pc:sldMk cId="4183284707" sldId="444"/>
            <ac:spMk id="2" creationId="{45E62BFC-8AAD-3448-9DD5-08BB16558FBA}"/>
          </ac:spMkLst>
        </pc:spChg>
        <pc:spChg chg="mod">
          <ac:chgData name="Christopher Souza Lima Francisco" userId="73520c5b-2af9-4338-8421-be6040f66523" providerId="ADAL" clId="{B5130687-443C-C040-BCB9-C0D1FB996511}" dt="2021-11-17T19:56:19.916" v="443" actId="207"/>
          <ac:spMkLst>
            <pc:docMk/>
            <pc:sldMk cId="4183284707" sldId="444"/>
            <ac:spMk id="3" creationId="{1F9E61B4-FFF3-1C4C-8597-91AE35CF6FE0}"/>
          </ac:spMkLst>
        </pc:spChg>
      </pc:sldChg>
    </pc:docChg>
  </pc:docChgLst>
  <pc:docChgLst>
    <pc:chgData name="Chris Lima" userId="b5ea056ce2397b48" providerId="LiveId" clId="{8BD54A41-1E63-489B-A867-5F0DFED1A2A2}"/>
    <pc:docChg chg="custSel modSld">
      <pc:chgData name="Chris Lima" userId="b5ea056ce2397b48" providerId="LiveId" clId="{8BD54A41-1E63-489B-A867-5F0DFED1A2A2}" dt="2022-04-12T17:40:10.186" v="12" actId="20577"/>
      <pc:docMkLst>
        <pc:docMk/>
      </pc:docMkLst>
      <pc:sldChg chg="modSp mod">
        <pc:chgData name="Chris Lima" userId="b5ea056ce2397b48" providerId="LiveId" clId="{8BD54A41-1E63-489B-A867-5F0DFED1A2A2}" dt="2022-04-12T17:40:10.186" v="12" actId="20577"/>
        <pc:sldMkLst>
          <pc:docMk/>
          <pc:sldMk cId="3544692334" sldId="258"/>
        </pc:sldMkLst>
        <pc:spChg chg="mod">
          <ac:chgData name="Chris Lima" userId="b5ea056ce2397b48" providerId="LiveId" clId="{8BD54A41-1E63-489B-A867-5F0DFED1A2A2}" dt="2022-04-12T17:40:10.186" v="12" actId="20577"/>
          <ac:spMkLst>
            <pc:docMk/>
            <pc:sldMk cId="3544692334" sldId="258"/>
            <ac:spMk id="2" creationId="{45E62BFC-8AAD-3448-9DD5-08BB16558FB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4DF35-1861-3745-9D93-64A64D9B0B28}" type="datetimeFigureOut">
              <a:rPr lang="pt-BR" smtClean="0"/>
              <a:t>04/10/2022</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8CAF7-4383-724E-81E7-623B6C75CDB7}" type="slidenum">
              <a:rPr lang="pt-BR" smtClean="0"/>
              <a:t>‹nº›</a:t>
            </a:fld>
            <a:endParaRPr lang="pt-BR"/>
          </a:p>
        </p:txBody>
      </p:sp>
    </p:spTree>
    <p:extLst>
      <p:ext uri="{BB962C8B-B14F-4D97-AF65-F5344CB8AC3E}">
        <p14:creationId xmlns:p14="http://schemas.microsoft.com/office/powerpoint/2010/main" val="119932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hbr.org/1986/01/the-new-new-product-development-gam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hbr.org/1986/01/the-new-new-product-development-gam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a:t>
            </a:fld>
            <a:endParaRPr lang="pt-BR"/>
          </a:p>
        </p:txBody>
      </p:sp>
    </p:spTree>
    <p:extLst>
      <p:ext uri="{BB962C8B-B14F-4D97-AF65-F5344CB8AC3E}">
        <p14:creationId xmlns:p14="http://schemas.microsoft.com/office/powerpoint/2010/main" val="1734277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10</a:t>
            </a:fld>
            <a:endParaRPr lang="pt-BR"/>
          </a:p>
        </p:txBody>
      </p:sp>
    </p:spTree>
    <p:extLst>
      <p:ext uri="{BB962C8B-B14F-4D97-AF65-F5344CB8AC3E}">
        <p14:creationId xmlns:p14="http://schemas.microsoft.com/office/powerpoint/2010/main" val="17617655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712103d9b2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712103d9b2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712103d9b2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712103d9b2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12103d9b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712103d9b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12103d9b2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712103d9b2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712103d9b2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712103d9b2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12103d9b2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12103d9b2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712103d9b2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712103d9b2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1396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060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11</a:t>
            </a:fld>
            <a:endParaRPr lang="pt-BR"/>
          </a:p>
        </p:txBody>
      </p:sp>
    </p:spTree>
    <p:extLst>
      <p:ext uri="{BB962C8B-B14F-4D97-AF65-F5344CB8AC3E}">
        <p14:creationId xmlns:p14="http://schemas.microsoft.com/office/powerpoint/2010/main" val="6382184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0052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4495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43034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18593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a5827fbfc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a5827fbf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1623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115</a:t>
            </a:fld>
            <a:endParaRPr lang="pt-BR"/>
          </a:p>
        </p:txBody>
      </p:sp>
    </p:spTree>
    <p:extLst>
      <p:ext uri="{BB962C8B-B14F-4D97-AF65-F5344CB8AC3E}">
        <p14:creationId xmlns:p14="http://schemas.microsoft.com/office/powerpoint/2010/main" val="8026311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712103d9b2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712103d9b2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9f4142b22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9f4142b22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712e499d6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712e499d6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712e499d60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712e499d6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12</a:t>
            </a:fld>
            <a:endParaRPr lang="pt-BR"/>
          </a:p>
        </p:txBody>
      </p:sp>
    </p:spTree>
    <p:extLst>
      <p:ext uri="{BB962C8B-B14F-4D97-AF65-F5344CB8AC3E}">
        <p14:creationId xmlns:p14="http://schemas.microsoft.com/office/powerpoint/2010/main" val="29368101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712e499d60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712e499d60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712e499d60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712e499d60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712e499d60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712e499d60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712e499d60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712e499d60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124</a:t>
            </a:fld>
            <a:endParaRPr/>
          </a:p>
        </p:txBody>
      </p:sp>
      <p:sp>
        <p:nvSpPr>
          <p:cNvPr id="186" name="Google Shape;186;p20: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87" name="Google Shape;187;p20: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116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13</a:t>
            </a:fld>
            <a:endParaRPr lang="pt-BR"/>
          </a:p>
        </p:txBody>
      </p:sp>
    </p:spTree>
    <p:extLst>
      <p:ext uri="{BB962C8B-B14F-4D97-AF65-F5344CB8AC3E}">
        <p14:creationId xmlns:p14="http://schemas.microsoft.com/office/powerpoint/2010/main" val="603956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14</a:t>
            </a:fld>
            <a:endParaRPr lang="pt-BR"/>
          </a:p>
        </p:txBody>
      </p:sp>
    </p:spTree>
    <p:extLst>
      <p:ext uri="{BB962C8B-B14F-4D97-AF65-F5344CB8AC3E}">
        <p14:creationId xmlns:p14="http://schemas.microsoft.com/office/powerpoint/2010/main" val="158278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15</a:t>
            </a:fld>
            <a:endParaRPr lang="pt-BR"/>
          </a:p>
        </p:txBody>
      </p:sp>
    </p:spTree>
    <p:extLst>
      <p:ext uri="{BB962C8B-B14F-4D97-AF65-F5344CB8AC3E}">
        <p14:creationId xmlns:p14="http://schemas.microsoft.com/office/powerpoint/2010/main" val="3409262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e5623de2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e5623de2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https://agilemanifesto.org/iso/ptbr/principles.html</a:t>
            </a:r>
          </a:p>
          <a:p>
            <a:br>
              <a:rPr lang="pt-BR" dirty="0"/>
            </a:br>
            <a:r>
              <a:rPr lang="pt-BR" b="0" i="0" dirty="0">
                <a:solidFill>
                  <a:srgbClr val="111111"/>
                </a:solidFill>
                <a:effectLst/>
                <a:latin typeface="-apple-system"/>
              </a:rPr>
              <a:t>Em 2001, um grupo de profissionais da indústria se reuniu na cidade de Snowbird, no estado norte-americano de Utah, para discutir e propor uma alternativa aos processos do tipo Waterfall que então predominavam. Essencialmente, eles passaram a defender que software é diferente de produtos tradicionais de Engenharia. Por isso, software também demanda um processo de desenvolvimento diferente.</a:t>
            </a:r>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17</a:t>
            </a:fld>
            <a:endParaRPr lang="pt-BR"/>
          </a:p>
        </p:txBody>
      </p:sp>
    </p:spTree>
    <p:extLst>
      <p:ext uri="{BB962C8B-B14F-4D97-AF65-F5344CB8AC3E}">
        <p14:creationId xmlns:p14="http://schemas.microsoft.com/office/powerpoint/2010/main" val="2305658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https://agilemanifesto.org/iso/ptbr/principles.html</a:t>
            </a:r>
          </a:p>
          <a:p>
            <a:br>
              <a:rPr lang="pt-BR" dirty="0"/>
            </a:br>
            <a:r>
              <a:rPr lang="pt-BR" b="0" i="0" dirty="0">
                <a:solidFill>
                  <a:srgbClr val="111111"/>
                </a:solidFill>
                <a:effectLst/>
                <a:latin typeface="-apple-system"/>
              </a:rPr>
              <a:t>Em 2001, um grupo de profissionais da indústria se reuniu na cidade de Snowbird, no estado norte-americano de Utah, para discutir e propor uma alternativa aos processos do tipo Waterfall que então predominavam. Essencialmente, eles passaram a defender que software é diferente de produtos tradicionais de Engenharia. Por isso, software também demanda um processo de desenvolvimento diferente.</a:t>
            </a:r>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18</a:t>
            </a:fld>
            <a:endParaRPr lang="pt-BR"/>
          </a:p>
        </p:txBody>
      </p:sp>
    </p:spTree>
    <p:extLst>
      <p:ext uri="{BB962C8B-B14F-4D97-AF65-F5344CB8AC3E}">
        <p14:creationId xmlns:p14="http://schemas.microsoft.com/office/powerpoint/2010/main" val="2105002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a:t>
            </a:fld>
            <a:endParaRPr/>
          </a:p>
        </p:txBody>
      </p:sp>
      <p:sp>
        <p:nvSpPr>
          <p:cNvPr id="186" name="Google Shape;186;p20: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87" name="Google Shape;187;p20: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2</a:t>
            </a:fld>
            <a:endParaRPr lang="pt-BR"/>
          </a:p>
        </p:txBody>
      </p:sp>
    </p:spTree>
    <p:extLst>
      <p:ext uri="{BB962C8B-B14F-4D97-AF65-F5344CB8AC3E}">
        <p14:creationId xmlns:p14="http://schemas.microsoft.com/office/powerpoint/2010/main" val="2027879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a:t>
            </a:fld>
            <a:endParaRPr/>
          </a:p>
        </p:txBody>
      </p:sp>
      <p:sp>
        <p:nvSpPr>
          <p:cNvPr id="193" name="Google Shape;193;p21: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94" name="Google Shape;194;p21: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21</a:t>
            </a:fld>
            <a:endParaRPr/>
          </a:p>
        </p:txBody>
      </p:sp>
      <p:sp>
        <p:nvSpPr>
          <p:cNvPr id="200" name="Google Shape;200;p22: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01" name="Google Shape;201;p22: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3:notes"/>
          <p:cNvSpPr txBox="1">
            <a:spLocks noGrp="1"/>
          </p:cNvSpPr>
          <p:nvPr>
            <p:ph type="sldNum" idx="12"/>
          </p:nvPr>
        </p:nvSpPr>
        <p:spPr>
          <a:xfrm>
            <a:off x="3884612" y="8685212"/>
            <a:ext cx="2967000" cy="452400"/>
          </a:xfrm>
          <a:prstGeom prst="rect">
            <a:avLst/>
          </a:prstGeom>
          <a:noFill/>
          <a:ln>
            <a:noFill/>
          </a:ln>
        </p:spPr>
        <p:txBody>
          <a:bodyPr spcFirstLastPara="1" wrap="square" lIns="90000" tIns="46800" rIns="90000" bIns="46800" anchor="b" anchorCtr="0">
            <a:noAutofit/>
          </a:bodyPr>
          <a:lstStyle/>
          <a:p>
            <a:pPr marL="0" lvl="0" indent="0" algn="l" rtl="0">
              <a:lnSpc>
                <a:spcPct val="94000"/>
              </a:lnSpc>
              <a:spcBef>
                <a:spcPts val="0"/>
              </a:spcBef>
              <a:spcAft>
                <a:spcPts val="0"/>
              </a:spcAft>
              <a:buNone/>
            </a:pPr>
            <a:fld id="{00000000-1234-1234-1234-123412341234}" type="slidenum">
              <a:rPr lang="en-US"/>
              <a:t>22</a:t>
            </a:fld>
            <a:endParaRPr/>
          </a:p>
        </p:txBody>
      </p:sp>
      <p:sp>
        <p:nvSpPr>
          <p:cNvPr id="207" name="Google Shape;207;p23: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22</a:t>
            </a:fld>
            <a:endParaRPr/>
          </a:p>
        </p:txBody>
      </p:sp>
      <p:sp>
        <p:nvSpPr>
          <p:cNvPr id="208" name="Google Shape;208;p23:notes"/>
          <p:cNvSpPr/>
          <p:nvPr/>
        </p:nvSpPr>
        <p:spPr>
          <a:xfrm>
            <a:off x="1143000" y="685800"/>
            <a:ext cx="4572000" cy="34290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4000"/>
              </a:lnSpc>
              <a:spcBef>
                <a:spcPts val="0"/>
              </a:spcBef>
              <a:spcAft>
                <a:spcPts val="0"/>
              </a:spcAft>
              <a:buNone/>
            </a:pPr>
            <a:endParaRPr sz="2400" b="0" i="0" u="none">
              <a:solidFill>
                <a:srgbClr val="FFFFFF"/>
              </a:solidFill>
              <a:latin typeface="Arial"/>
              <a:ea typeface="Arial"/>
              <a:cs typeface="Arial"/>
              <a:sym typeface="Arial"/>
            </a:endParaRPr>
          </a:p>
        </p:txBody>
      </p:sp>
      <p:sp>
        <p:nvSpPr>
          <p:cNvPr id="209" name="Google Shape;209;p23: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p>
            <a:pPr marL="0" lvl="0" indent="0" algn="l" rtl="0">
              <a:lnSpc>
                <a:spcPct val="98000"/>
              </a:lnSpc>
              <a:spcBef>
                <a:spcPts val="0"/>
              </a:spcBef>
              <a:spcAft>
                <a:spcPts val="0"/>
              </a:spcAft>
              <a:buSzPts val="2200"/>
              <a:buFont typeface="Arial"/>
              <a:buNone/>
            </a:pPr>
            <a:r>
              <a:rPr lang="en-US" sz="2200" dirty="0" err="1">
                <a:latin typeface="Arial"/>
                <a:ea typeface="Arial"/>
                <a:cs typeface="Arial"/>
                <a:sym typeface="Arial"/>
              </a:rPr>
              <a:t>Seguindo</a:t>
            </a:r>
            <a:r>
              <a:rPr lang="en-US" sz="2200" dirty="0">
                <a:latin typeface="Arial"/>
                <a:ea typeface="Arial"/>
                <a:cs typeface="Arial"/>
                <a:sym typeface="Arial"/>
              </a:rPr>
              <a:t> o </a:t>
            </a:r>
            <a:r>
              <a:rPr lang="en-US" sz="2200" dirty="0" err="1">
                <a:latin typeface="Arial"/>
                <a:ea typeface="Arial"/>
                <a:cs typeface="Arial"/>
                <a:sym typeface="Arial"/>
              </a:rPr>
              <a:t>processo</a:t>
            </a:r>
            <a:r>
              <a:rPr lang="en-US" sz="2200" dirty="0">
                <a:latin typeface="Arial"/>
                <a:ea typeface="Arial"/>
                <a:cs typeface="Arial"/>
                <a:sym typeface="Arial"/>
              </a:rPr>
              <a:t> </a:t>
            </a:r>
            <a:r>
              <a:rPr lang="en-US" sz="2200" dirty="0" err="1">
                <a:latin typeface="Arial"/>
                <a:ea typeface="Arial"/>
                <a:cs typeface="Arial"/>
                <a:sym typeface="Arial"/>
              </a:rPr>
              <a:t>perfeitamente</a:t>
            </a:r>
            <a:r>
              <a:rPr lang="en-US" sz="2200" dirty="0">
                <a:latin typeface="Arial"/>
                <a:ea typeface="Arial"/>
                <a:cs typeface="Arial"/>
                <a:sym typeface="Arial"/>
              </a:rPr>
              <a:t>.</a:t>
            </a:r>
            <a:endParaRPr dirty="0"/>
          </a:p>
          <a:p>
            <a:pPr marL="0" lvl="0" indent="0" algn="l" rtl="0">
              <a:lnSpc>
                <a:spcPct val="98000"/>
              </a:lnSpc>
              <a:spcBef>
                <a:spcPts val="400"/>
              </a:spcBef>
              <a:spcAft>
                <a:spcPts val="0"/>
              </a:spcAft>
              <a:buSzPts val="2200"/>
              <a:buNone/>
            </a:pPr>
            <a:endParaRPr sz="2200" dirty="0">
              <a:latin typeface="Arial"/>
              <a:ea typeface="Arial"/>
              <a:cs typeface="Arial"/>
              <a:sym typeface="Arial"/>
            </a:endParaRPr>
          </a:p>
          <a:p>
            <a:pPr marL="0" lvl="0" indent="0" algn="l" rtl="0">
              <a:lnSpc>
                <a:spcPct val="98000"/>
              </a:lnSpc>
              <a:spcBef>
                <a:spcPts val="400"/>
              </a:spcBef>
              <a:spcAft>
                <a:spcPts val="0"/>
              </a:spcAft>
              <a:buSzPts val="2200"/>
              <a:buFont typeface="Arial"/>
              <a:buNone/>
            </a:pPr>
            <a:r>
              <a:rPr lang="en-US" sz="2200" dirty="0" err="1">
                <a:latin typeface="Arial"/>
                <a:ea typeface="Arial"/>
                <a:cs typeface="Arial"/>
                <a:sym typeface="Arial"/>
              </a:rPr>
              <a:t>Ele</a:t>
            </a:r>
            <a:r>
              <a:rPr lang="en-US" sz="2200" dirty="0">
                <a:latin typeface="Arial"/>
                <a:ea typeface="Arial"/>
                <a:cs typeface="Arial"/>
                <a:sym typeface="Arial"/>
              </a:rPr>
              <a:t> é um BOM COZINHEIRO, </a:t>
            </a:r>
            <a:r>
              <a:rPr lang="en-US" sz="2200" dirty="0" err="1">
                <a:latin typeface="Arial"/>
                <a:ea typeface="Arial"/>
                <a:cs typeface="Arial"/>
                <a:sym typeface="Arial"/>
              </a:rPr>
              <a:t>está</a:t>
            </a:r>
            <a:r>
              <a:rPr lang="en-US" sz="2200" dirty="0">
                <a:latin typeface="Arial"/>
                <a:ea typeface="Arial"/>
                <a:cs typeface="Arial"/>
                <a:sym typeface="Arial"/>
              </a:rPr>
              <a:t> </a:t>
            </a:r>
            <a:r>
              <a:rPr lang="en-US" sz="2200" dirty="0" err="1">
                <a:latin typeface="Arial"/>
                <a:ea typeface="Arial"/>
                <a:cs typeface="Arial"/>
                <a:sym typeface="Arial"/>
              </a:rPr>
              <a:t>seguindo</a:t>
            </a:r>
            <a:r>
              <a:rPr lang="en-US" sz="2200" dirty="0">
                <a:latin typeface="Arial"/>
                <a:ea typeface="Arial"/>
                <a:cs typeface="Arial"/>
                <a:sym typeface="Arial"/>
              </a:rPr>
              <a:t> </a:t>
            </a:r>
            <a:r>
              <a:rPr lang="en-US" sz="2200" dirty="0" err="1">
                <a:latin typeface="Arial"/>
                <a:ea typeface="Arial"/>
                <a:cs typeface="Arial"/>
                <a:sym typeface="Arial"/>
              </a:rPr>
              <a:t>uma</a:t>
            </a:r>
            <a:r>
              <a:rPr lang="en-US" sz="2200" dirty="0">
                <a:latin typeface="Arial"/>
                <a:ea typeface="Arial"/>
                <a:cs typeface="Arial"/>
                <a:sym typeface="Arial"/>
              </a:rPr>
              <a:t> BOA RECEITA</a:t>
            </a:r>
            <a:endParaRPr dirty="0"/>
          </a:p>
          <a:p>
            <a:pPr marL="0" lvl="0" indent="0" algn="l" rtl="0">
              <a:lnSpc>
                <a:spcPct val="98000"/>
              </a:lnSpc>
              <a:spcBef>
                <a:spcPts val="400"/>
              </a:spcBef>
              <a:spcAft>
                <a:spcPts val="0"/>
              </a:spcAft>
              <a:buSzPts val="2200"/>
              <a:buFont typeface="Arial"/>
              <a:buNone/>
            </a:pPr>
            <a:r>
              <a:rPr lang="en-US" sz="2200" dirty="0">
                <a:latin typeface="Arial"/>
                <a:ea typeface="Arial"/>
                <a:cs typeface="Arial"/>
                <a:sym typeface="Arial"/>
              </a:rPr>
              <a:t>com um EQUIPAMENTO CONFIÁVEL e </a:t>
            </a:r>
            <a:r>
              <a:rPr lang="en-US" sz="2200" dirty="0" err="1">
                <a:latin typeface="Arial"/>
                <a:ea typeface="Arial"/>
                <a:cs typeface="Arial"/>
                <a:sym typeface="Arial"/>
              </a:rPr>
              <a:t>os</a:t>
            </a:r>
            <a:r>
              <a:rPr lang="en-US" sz="2200" dirty="0">
                <a:latin typeface="Arial"/>
                <a:ea typeface="Arial"/>
                <a:cs typeface="Arial"/>
                <a:sym typeface="Arial"/>
              </a:rPr>
              <a:t> MELHORES INGREDIENTES.</a:t>
            </a:r>
            <a:endParaRPr dirty="0"/>
          </a:p>
          <a:p>
            <a:pPr marL="0" lvl="0" indent="0" algn="l" rtl="0">
              <a:lnSpc>
                <a:spcPct val="97000"/>
              </a:lnSpc>
              <a:spcBef>
                <a:spcPts val="400"/>
              </a:spcBef>
              <a:spcAft>
                <a:spcPts val="0"/>
              </a:spcAft>
              <a:buSzPts val="2200"/>
              <a:buNone/>
            </a:pPr>
            <a:endParaRPr sz="2200" dirty="0">
              <a:latin typeface="Arial"/>
              <a:ea typeface="Arial"/>
              <a:cs typeface="Arial"/>
              <a:sym typeface="Arial"/>
            </a:endParaRPr>
          </a:p>
          <a:p>
            <a:pPr marL="0" lvl="0" indent="0" algn="l" rtl="0">
              <a:lnSpc>
                <a:spcPct val="97000"/>
              </a:lnSpc>
              <a:spcBef>
                <a:spcPts val="400"/>
              </a:spcBef>
              <a:spcAft>
                <a:spcPts val="0"/>
              </a:spcAft>
              <a:buSzPts val="2200"/>
              <a:buFont typeface="Arial"/>
              <a:buNone/>
            </a:pPr>
            <a:r>
              <a:rPr lang="en-US" sz="2200" dirty="0" err="1">
                <a:latin typeface="Arial"/>
                <a:ea typeface="Arial"/>
                <a:cs typeface="Arial"/>
                <a:sym typeface="Arial"/>
              </a:rPr>
              <a:t>Pergunta</a:t>
            </a:r>
            <a:r>
              <a:rPr lang="en-US" sz="2200" dirty="0">
                <a:latin typeface="Arial"/>
                <a:ea typeface="Arial"/>
                <a:cs typeface="Arial"/>
                <a:sym typeface="Arial"/>
              </a:rPr>
              <a:t>: O QUE PODE DAR ERRADO?</a:t>
            </a:r>
            <a:endParaRPr dirty="0"/>
          </a:p>
          <a:p>
            <a:pPr marL="0" lvl="0" indent="0" algn="l" rtl="0">
              <a:spcBef>
                <a:spcPts val="0"/>
              </a:spcBef>
              <a:spcAft>
                <a:spcPts val="0"/>
              </a:spcAft>
              <a:buNone/>
            </a:pPr>
            <a:endParaRPr sz="2200" dirty="0">
              <a:latin typeface="Arial"/>
              <a:ea typeface="Arial"/>
              <a:cs typeface="Arial"/>
              <a:sym typeface="Arial"/>
            </a:endParaRPr>
          </a:p>
        </p:txBody>
      </p:sp>
      <p:sp>
        <p:nvSpPr>
          <p:cNvPr id="210" name="Google Shape;210;p23:notes"/>
          <p:cNvSpPr>
            <a:spLocks noGrp="1" noRot="1" noChangeAspect="1"/>
          </p:cNvSpPr>
          <p:nvPr>
            <p:ph type="sldImg" idx="2"/>
          </p:nvPr>
        </p:nvSpPr>
        <p:spPr>
          <a:xfrm>
            <a:off x="384175" y="685800"/>
            <a:ext cx="6084888" cy="34242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4:notes"/>
          <p:cNvSpPr txBox="1">
            <a:spLocks noGrp="1"/>
          </p:cNvSpPr>
          <p:nvPr>
            <p:ph type="sldNum" idx="12"/>
          </p:nvPr>
        </p:nvSpPr>
        <p:spPr>
          <a:xfrm>
            <a:off x="3884612" y="8685212"/>
            <a:ext cx="2967000" cy="452400"/>
          </a:xfrm>
          <a:prstGeom prst="rect">
            <a:avLst/>
          </a:prstGeom>
          <a:noFill/>
          <a:ln>
            <a:noFill/>
          </a:ln>
        </p:spPr>
        <p:txBody>
          <a:bodyPr spcFirstLastPara="1" wrap="square" lIns="90000" tIns="46800" rIns="90000" bIns="46800" anchor="b" anchorCtr="0">
            <a:noAutofit/>
          </a:bodyPr>
          <a:lstStyle/>
          <a:p>
            <a:pPr marL="0" lvl="0" indent="0" algn="l" rtl="0">
              <a:lnSpc>
                <a:spcPct val="94000"/>
              </a:lnSpc>
              <a:spcBef>
                <a:spcPts val="0"/>
              </a:spcBef>
              <a:spcAft>
                <a:spcPts val="0"/>
              </a:spcAft>
              <a:buNone/>
            </a:pPr>
            <a:fld id="{00000000-1234-1234-1234-123412341234}" type="slidenum">
              <a:rPr lang="en-US"/>
              <a:t>23</a:t>
            </a:fld>
            <a:endParaRPr/>
          </a:p>
        </p:txBody>
      </p:sp>
      <p:sp>
        <p:nvSpPr>
          <p:cNvPr id="218" name="Google Shape;218;p24: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23</a:t>
            </a:fld>
            <a:endParaRPr/>
          </a:p>
        </p:txBody>
      </p:sp>
      <p:sp>
        <p:nvSpPr>
          <p:cNvPr id="219" name="Google Shape;219;p24:notes"/>
          <p:cNvSpPr/>
          <p:nvPr/>
        </p:nvSpPr>
        <p:spPr>
          <a:xfrm>
            <a:off x="1143000" y="685800"/>
            <a:ext cx="4572000" cy="34290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4000"/>
              </a:lnSpc>
              <a:spcBef>
                <a:spcPts val="0"/>
              </a:spcBef>
              <a:spcAft>
                <a:spcPts val="0"/>
              </a:spcAft>
              <a:buNone/>
            </a:pPr>
            <a:endParaRPr sz="2400" b="0" i="0" u="none">
              <a:solidFill>
                <a:srgbClr val="FFFFFF"/>
              </a:solidFill>
              <a:latin typeface="Arial"/>
              <a:ea typeface="Arial"/>
              <a:cs typeface="Arial"/>
              <a:sym typeface="Arial"/>
            </a:endParaRPr>
          </a:p>
        </p:txBody>
      </p:sp>
      <p:sp>
        <p:nvSpPr>
          <p:cNvPr id="220" name="Google Shape;220;p24: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2400"/>
              <a:buFont typeface="Arial"/>
              <a:buNone/>
            </a:pPr>
            <a:r>
              <a:rPr lang="en-US" sz="2400">
                <a:latin typeface="Arial"/>
                <a:ea typeface="Arial"/>
                <a:cs typeface="Arial"/>
                <a:sym typeface="Arial"/>
              </a:rPr>
              <a:t>Fez a comida </a:t>
            </a:r>
            <a:r>
              <a:rPr lang="en-US" sz="2400" u="sng">
                <a:latin typeface="Arial"/>
                <a:ea typeface="Arial"/>
                <a:cs typeface="Arial"/>
                <a:sym typeface="Arial"/>
              </a:rPr>
              <a:t>do jeito certo</a:t>
            </a:r>
            <a:r>
              <a:rPr lang="en-US" sz="2400">
                <a:latin typeface="Arial"/>
                <a:ea typeface="Arial"/>
                <a:cs typeface="Arial"/>
                <a:sym typeface="Arial"/>
              </a:rPr>
              <a:t>: gostosa, seguindo a receita, com carinho etc.</a:t>
            </a:r>
            <a:endParaRPr/>
          </a:p>
          <a:p>
            <a:pPr marL="0" lvl="0" indent="0" algn="l" rtl="0">
              <a:lnSpc>
                <a:spcPct val="100000"/>
              </a:lnSpc>
              <a:spcBef>
                <a:spcPts val="900"/>
              </a:spcBef>
              <a:spcAft>
                <a:spcPts val="0"/>
              </a:spcAft>
              <a:buSzPts val="2400"/>
              <a:buFont typeface="Arial"/>
              <a:buNone/>
            </a:pPr>
            <a:r>
              <a:rPr lang="en-US" sz="2400">
                <a:latin typeface="Arial"/>
                <a:ea typeface="Arial"/>
                <a:cs typeface="Arial"/>
                <a:sym typeface="Arial"/>
              </a:rPr>
              <a:t>Mas fez a COMIDA ERRADA: ela é vegetariana!</a:t>
            </a:r>
            <a:endParaRPr/>
          </a:p>
          <a:p>
            <a:pPr marL="0" lvl="0" indent="0" algn="l" rtl="0">
              <a:lnSpc>
                <a:spcPct val="100000"/>
              </a:lnSpc>
              <a:spcBef>
                <a:spcPts val="900"/>
              </a:spcBef>
              <a:spcAft>
                <a:spcPts val="0"/>
              </a:spcAft>
              <a:buSzPts val="2400"/>
              <a:buNone/>
            </a:pPr>
            <a:endParaRPr sz="2400">
              <a:latin typeface="Arial"/>
              <a:ea typeface="Arial"/>
              <a:cs typeface="Arial"/>
              <a:sym typeface="Arial"/>
            </a:endParaRPr>
          </a:p>
          <a:p>
            <a:pPr marL="0" lvl="0" indent="0" algn="l" rtl="0">
              <a:lnSpc>
                <a:spcPct val="100000"/>
              </a:lnSpc>
              <a:spcBef>
                <a:spcPts val="900"/>
              </a:spcBef>
              <a:spcAft>
                <a:spcPts val="0"/>
              </a:spcAft>
              <a:buSzPts val="2400"/>
              <a:buFont typeface="Arial"/>
              <a:buNone/>
            </a:pPr>
            <a:r>
              <a:rPr lang="en-US" sz="2400">
                <a:latin typeface="Arial"/>
                <a:ea typeface="Arial"/>
                <a:cs typeface="Arial"/>
                <a:sym typeface="Arial"/>
              </a:rPr>
              <a:t>O mesmo pode acontecer com software.</a:t>
            </a:r>
            <a:endParaRPr/>
          </a:p>
        </p:txBody>
      </p:sp>
      <p:sp>
        <p:nvSpPr>
          <p:cNvPr id="221" name="Google Shape;221;p24:notes"/>
          <p:cNvSpPr>
            <a:spLocks noGrp="1" noRot="1" noChangeAspect="1"/>
          </p:cNvSpPr>
          <p:nvPr>
            <p:ph type="sldImg" idx="2"/>
          </p:nvPr>
        </p:nvSpPr>
        <p:spPr>
          <a:xfrm>
            <a:off x="384175" y="685800"/>
            <a:ext cx="6084888" cy="34242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5:notes"/>
          <p:cNvSpPr txBox="1">
            <a:spLocks noGrp="1"/>
          </p:cNvSpPr>
          <p:nvPr>
            <p:ph type="sldNum" idx="12"/>
          </p:nvPr>
        </p:nvSpPr>
        <p:spPr>
          <a:xfrm>
            <a:off x="3884612" y="8685212"/>
            <a:ext cx="2967000" cy="452400"/>
          </a:xfrm>
          <a:prstGeom prst="rect">
            <a:avLst/>
          </a:prstGeom>
          <a:noFill/>
          <a:ln>
            <a:noFill/>
          </a:ln>
        </p:spPr>
        <p:txBody>
          <a:bodyPr spcFirstLastPara="1" wrap="square" lIns="90000" tIns="46800" rIns="90000" bIns="46800" anchor="b" anchorCtr="0">
            <a:noAutofit/>
          </a:bodyPr>
          <a:lstStyle/>
          <a:p>
            <a:pPr marL="0" lvl="0" indent="0" algn="l" rtl="0">
              <a:lnSpc>
                <a:spcPct val="94000"/>
              </a:lnSpc>
              <a:spcBef>
                <a:spcPts val="0"/>
              </a:spcBef>
              <a:spcAft>
                <a:spcPts val="0"/>
              </a:spcAft>
              <a:buNone/>
            </a:pPr>
            <a:fld id="{00000000-1234-1234-1234-123412341234}" type="slidenum">
              <a:rPr lang="en-US"/>
              <a:t>24</a:t>
            </a:fld>
            <a:endParaRPr/>
          </a:p>
        </p:txBody>
      </p:sp>
      <p:sp>
        <p:nvSpPr>
          <p:cNvPr id="230" name="Google Shape;230;p25: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24</a:t>
            </a:fld>
            <a:endParaRPr/>
          </a:p>
        </p:txBody>
      </p:sp>
      <p:sp>
        <p:nvSpPr>
          <p:cNvPr id="231" name="Google Shape;231;p25:notes"/>
          <p:cNvSpPr/>
          <p:nvPr/>
        </p:nvSpPr>
        <p:spPr>
          <a:xfrm>
            <a:off x="1143000" y="685800"/>
            <a:ext cx="4572000" cy="34290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4000"/>
              </a:lnSpc>
              <a:spcBef>
                <a:spcPts val="0"/>
              </a:spcBef>
              <a:spcAft>
                <a:spcPts val="0"/>
              </a:spcAft>
              <a:buNone/>
            </a:pPr>
            <a:endParaRPr sz="2400" b="0" i="0" u="none">
              <a:solidFill>
                <a:srgbClr val="FFFFFF"/>
              </a:solidFill>
              <a:latin typeface="Arial"/>
              <a:ea typeface="Arial"/>
              <a:cs typeface="Arial"/>
              <a:sym typeface="Arial"/>
            </a:endParaRPr>
          </a:p>
        </p:txBody>
      </p:sp>
      <p:sp>
        <p:nvSpPr>
          <p:cNvPr id="232" name="Google Shape;232;p25: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1800"/>
              <a:buFont typeface="Arial"/>
              <a:buNone/>
            </a:pPr>
            <a:r>
              <a:rPr lang="en-US" dirty="0">
                <a:latin typeface="Arial"/>
                <a:ea typeface="Arial"/>
                <a:cs typeface="Arial"/>
                <a:sym typeface="Arial"/>
              </a:rPr>
              <a:t>Como saber se </a:t>
            </a:r>
            <a:r>
              <a:rPr lang="en-US" dirty="0" err="1">
                <a:latin typeface="Arial"/>
                <a:ea typeface="Arial"/>
                <a:cs typeface="Arial"/>
                <a:sym typeface="Arial"/>
              </a:rPr>
              <a:t>seu</a:t>
            </a:r>
            <a:r>
              <a:rPr lang="en-US" dirty="0">
                <a:latin typeface="Arial"/>
                <a:ea typeface="Arial"/>
                <a:cs typeface="Arial"/>
                <a:sym typeface="Arial"/>
              </a:rPr>
              <a:t> </a:t>
            </a:r>
            <a:r>
              <a:rPr lang="en-US" dirty="0" err="1">
                <a:latin typeface="Arial"/>
                <a:ea typeface="Arial"/>
                <a:cs typeface="Arial"/>
                <a:sym typeface="Arial"/>
              </a:rPr>
              <a:t>projeto</a:t>
            </a:r>
            <a:r>
              <a:rPr lang="en-US" dirty="0">
                <a:latin typeface="Arial"/>
                <a:ea typeface="Arial"/>
                <a:cs typeface="Arial"/>
                <a:sym typeface="Arial"/>
              </a:rPr>
              <a:t> </a:t>
            </a:r>
            <a:r>
              <a:rPr lang="en-US" dirty="0" err="1">
                <a:latin typeface="Arial"/>
                <a:ea typeface="Arial"/>
                <a:cs typeface="Arial"/>
                <a:sym typeface="Arial"/>
              </a:rPr>
              <a:t>não</a:t>
            </a:r>
            <a:r>
              <a:rPr lang="en-US" dirty="0">
                <a:latin typeface="Arial"/>
                <a:ea typeface="Arial"/>
                <a:cs typeface="Arial"/>
                <a:sym typeface="Arial"/>
              </a:rPr>
              <a:t> </a:t>
            </a:r>
            <a:r>
              <a:rPr lang="en-US" dirty="0" err="1">
                <a:latin typeface="Arial"/>
                <a:ea typeface="Arial"/>
                <a:cs typeface="Arial"/>
                <a:sym typeface="Arial"/>
              </a:rPr>
              <a:t>está</a:t>
            </a:r>
            <a:r>
              <a:rPr lang="en-US" dirty="0">
                <a:latin typeface="Arial"/>
                <a:ea typeface="Arial"/>
                <a:cs typeface="Arial"/>
                <a:sym typeface="Arial"/>
              </a:rPr>
              <a:t> “CAINDO DO PRÉDIO”?</a:t>
            </a:r>
            <a:endParaRPr dirty="0"/>
          </a:p>
          <a:p>
            <a:pPr marL="0" lvl="0" indent="0" algn="l" rtl="0">
              <a:lnSpc>
                <a:spcPct val="100000"/>
              </a:lnSpc>
              <a:spcBef>
                <a:spcPts val="400"/>
              </a:spcBef>
              <a:spcAft>
                <a:spcPts val="0"/>
              </a:spcAft>
              <a:buSzPts val="1800"/>
              <a:buFont typeface="Arial"/>
              <a:buNone/>
            </a:pPr>
            <a:r>
              <a:rPr lang="en-US" dirty="0" err="1">
                <a:latin typeface="Arial"/>
                <a:ea typeface="Arial"/>
                <a:cs typeface="Arial"/>
                <a:sym typeface="Arial"/>
              </a:rPr>
              <a:t>Aumente</a:t>
            </a:r>
            <a:r>
              <a:rPr lang="en-US" dirty="0">
                <a:latin typeface="Arial"/>
                <a:ea typeface="Arial"/>
                <a:cs typeface="Arial"/>
                <a:sym typeface="Arial"/>
              </a:rPr>
              <a:t> o FEEDBACK e ACOMPANHE DE PERTO</a:t>
            </a:r>
            <a:endParaRPr dirty="0"/>
          </a:p>
          <a:p>
            <a:pPr marL="0" lvl="0" indent="0" algn="l" rtl="0">
              <a:lnSpc>
                <a:spcPct val="100000"/>
              </a:lnSpc>
              <a:spcBef>
                <a:spcPts val="400"/>
              </a:spcBef>
              <a:spcAft>
                <a:spcPts val="0"/>
              </a:spcAft>
              <a:buSzPts val="1800"/>
              <a:buFont typeface="Arial"/>
              <a:buNone/>
            </a:pPr>
            <a:r>
              <a:rPr lang="en-US" dirty="0" err="1">
                <a:latin typeface="Arial"/>
                <a:ea typeface="Arial"/>
                <a:cs typeface="Arial"/>
                <a:sym typeface="Arial"/>
              </a:rPr>
              <a:t>Desenvolver</a:t>
            </a:r>
            <a:r>
              <a:rPr lang="en-US" dirty="0">
                <a:latin typeface="Arial"/>
                <a:ea typeface="Arial"/>
                <a:cs typeface="Arial"/>
                <a:sym typeface="Arial"/>
              </a:rPr>
              <a:t> software é </a:t>
            </a:r>
            <a:r>
              <a:rPr lang="en-US" dirty="0" err="1">
                <a:latin typeface="Arial"/>
                <a:ea typeface="Arial"/>
                <a:cs typeface="Arial"/>
                <a:sym typeface="Arial"/>
              </a:rPr>
              <a:t>como</a:t>
            </a:r>
            <a:r>
              <a:rPr lang="en-US" dirty="0">
                <a:latin typeface="Arial"/>
                <a:ea typeface="Arial"/>
                <a:cs typeface="Arial"/>
                <a:sym typeface="Arial"/>
              </a:rPr>
              <a:t> </a:t>
            </a:r>
            <a:r>
              <a:rPr lang="en-US" dirty="0" err="1">
                <a:latin typeface="Arial"/>
                <a:ea typeface="Arial"/>
                <a:cs typeface="Arial"/>
                <a:sym typeface="Arial"/>
              </a:rPr>
              <a:t>dirigir</a:t>
            </a:r>
            <a:r>
              <a:rPr lang="en-US" dirty="0">
                <a:latin typeface="Arial"/>
                <a:ea typeface="Arial"/>
                <a:cs typeface="Arial"/>
                <a:sym typeface="Arial"/>
              </a:rPr>
              <a:t> </a:t>
            </a:r>
            <a:r>
              <a:rPr lang="en-US" dirty="0" err="1">
                <a:latin typeface="Arial"/>
                <a:ea typeface="Arial"/>
                <a:cs typeface="Arial"/>
                <a:sym typeface="Arial"/>
              </a:rPr>
              <a:t>carro</a:t>
            </a:r>
            <a:r>
              <a:rPr lang="en-US" dirty="0">
                <a:latin typeface="Arial"/>
                <a:ea typeface="Arial"/>
                <a:cs typeface="Arial"/>
                <a:sym typeface="Arial"/>
              </a:rPr>
              <a:t>: AJUSTES AO LONGO do </a:t>
            </a:r>
            <a:r>
              <a:rPr lang="en-US" dirty="0" err="1">
                <a:latin typeface="Arial"/>
                <a:ea typeface="Arial"/>
                <a:cs typeface="Arial"/>
                <a:sym typeface="Arial"/>
              </a:rPr>
              <a:t>caminho</a:t>
            </a:r>
            <a:endParaRPr dirty="0"/>
          </a:p>
          <a:p>
            <a:pPr marL="0" lvl="0" indent="0" algn="l" rtl="0">
              <a:lnSpc>
                <a:spcPct val="100000"/>
              </a:lnSpc>
              <a:spcBef>
                <a:spcPts val="400"/>
              </a:spcBef>
              <a:spcAft>
                <a:spcPts val="0"/>
              </a:spcAft>
              <a:buSzPts val="1800"/>
              <a:buFont typeface="Arial"/>
              <a:buNone/>
            </a:pPr>
            <a:r>
              <a:rPr lang="en-US" dirty="0">
                <a:latin typeface="Arial"/>
                <a:ea typeface="Arial"/>
                <a:cs typeface="Arial"/>
                <a:sym typeface="Arial"/>
              </a:rPr>
              <a:t>ERRE AOS POUCOS e APRENDA com </a:t>
            </a:r>
            <a:r>
              <a:rPr lang="en-US" dirty="0" err="1">
                <a:latin typeface="Arial"/>
                <a:ea typeface="Arial"/>
                <a:cs typeface="Arial"/>
                <a:sym typeface="Arial"/>
              </a:rPr>
              <a:t>os</a:t>
            </a:r>
            <a:r>
              <a:rPr lang="en-US" dirty="0">
                <a:latin typeface="Arial"/>
                <a:ea typeface="Arial"/>
                <a:cs typeface="Arial"/>
                <a:sym typeface="Arial"/>
              </a:rPr>
              <a:t> </a:t>
            </a:r>
            <a:r>
              <a:rPr lang="en-US" dirty="0" err="1">
                <a:latin typeface="Arial"/>
                <a:ea typeface="Arial"/>
                <a:cs typeface="Arial"/>
                <a:sym typeface="Arial"/>
              </a:rPr>
              <a:t>erros</a:t>
            </a:r>
            <a:endParaRPr dirty="0"/>
          </a:p>
        </p:txBody>
      </p:sp>
      <p:sp>
        <p:nvSpPr>
          <p:cNvPr id="233" name="Google Shape;233;p25:notes"/>
          <p:cNvSpPr>
            <a:spLocks noGrp="1" noRot="1" noChangeAspect="1"/>
          </p:cNvSpPr>
          <p:nvPr>
            <p:ph type="sldImg" idx="2"/>
          </p:nvPr>
        </p:nvSpPr>
        <p:spPr>
          <a:xfrm>
            <a:off x="384175" y="685800"/>
            <a:ext cx="6084888" cy="34242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6: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25</a:t>
            </a:fld>
            <a:endParaRPr/>
          </a:p>
        </p:txBody>
      </p:sp>
      <p:sp>
        <p:nvSpPr>
          <p:cNvPr id="243" name="Google Shape;24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44" name="Google Shape;244;p26:notes"/>
          <p:cNvSpPr txBox="1">
            <a:spLocks noGrp="1"/>
          </p:cNvSpPr>
          <p:nvPr>
            <p:ph type="body" idx="1"/>
          </p:nvPr>
        </p:nvSpPr>
        <p:spPr>
          <a:xfrm>
            <a:off x="685800" y="4343400"/>
            <a:ext cx="5486400" cy="41148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t" anchorCtr="0">
            <a:noAutofit/>
          </a:bodyPr>
          <a:lstStyle/>
          <a:p>
            <a:pPr marL="0" lvl="0" indent="0" algn="l" rtl="0">
              <a:spcBef>
                <a:spcPts val="0"/>
              </a:spcBef>
              <a:spcAft>
                <a:spcPts val="0"/>
              </a:spcAft>
              <a:buSzPts val="1800"/>
              <a:buNone/>
            </a:pPr>
            <a:r>
              <a:rPr lang="en-US" dirty="0" err="1"/>
              <a:t>Documentação</a:t>
            </a:r>
            <a:r>
              <a:rPr lang="en-US" dirty="0"/>
              <a:t> 100% </a:t>
            </a:r>
            <a:r>
              <a:rPr lang="en-US" dirty="0" err="1"/>
              <a:t>pronta</a:t>
            </a:r>
            <a:endParaRPr dirty="0"/>
          </a:p>
          <a:p>
            <a:pPr marL="0" lvl="0" indent="0" algn="l" rtl="0">
              <a:spcBef>
                <a:spcPts val="400"/>
              </a:spcBef>
              <a:spcAft>
                <a:spcPts val="0"/>
              </a:spcAft>
              <a:buSzPts val="1800"/>
              <a:buNone/>
            </a:pPr>
            <a:r>
              <a:rPr lang="en-US" dirty="0" err="1"/>
              <a:t>Implementação</a:t>
            </a:r>
            <a:r>
              <a:rPr lang="en-US" dirty="0"/>
              <a:t> 20% </a:t>
            </a:r>
            <a:r>
              <a:rPr lang="en-US" dirty="0" err="1"/>
              <a:t>pronta</a:t>
            </a:r>
            <a:endParaRPr dirty="0"/>
          </a:p>
          <a:p>
            <a:pPr marL="0" lvl="0" indent="0" algn="l" rtl="0">
              <a:spcBef>
                <a:spcPts val="400"/>
              </a:spcBef>
              <a:spcAft>
                <a:spcPts val="0"/>
              </a:spcAft>
              <a:buSzPts val="1800"/>
              <a:buNone/>
            </a:pPr>
            <a:r>
              <a:rPr lang="en-US" dirty="0" err="1"/>
              <a:t>Implementação</a:t>
            </a:r>
            <a:r>
              <a:rPr lang="en-US" dirty="0"/>
              <a:t> 50% </a:t>
            </a:r>
            <a:r>
              <a:rPr lang="en-US" dirty="0" err="1"/>
              <a:t>pronta</a:t>
            </a:r>
            <a:endParaRPr dirty="0"/>
          </a:p>
          <a:p>
            <a:pPr marL="0" lvl="0" indent="0" algn="l" rtl="0">
              <a:spcBef>
                <a:spcPts val="400"/>
              </a:spcBef>
              <a:spcAft>
                <a:spcPts val="0"/>
              </a:spcAft>
              <a:buSzPts val="1800"/>
              <a:buNone/>
            </a:pPr>
            <a:r>
              <a:rPr lang="en-US" dirty="0" err="1"/>
              <a:t>Implementação</a:t>
            </a:r>
            <a:r>
              <a:rPr lang="en-US" dirty="0"/>
              <a:t> 80% </a:t>
            </a:r>
            <a:r>
              <a:rPr lang="en-US" dirty="0" err="1"/>
              <a:t>pronta</a:t>
            </a:r>
            <a:endParaRPr dirty="0"/>
          </a:p>
          <a:p>
            <a:pPr marL="0" lvl="0" indent="0" algn="l" rtl="0">
              <a:spcBef>
                <a:spcPts val="400"/>
              </a:spcBef>
              <a:spcAft>
                <a:spcPts val="0"/>
              </a:spcAft>
              <a:buSzPts val="1800"/>
              <a:buNone/>
            </a:pPr>
            <a:r>
              <a:rPr lang="en-US" dirty="0" err="1"/>
              <a:t>Implementação</a:t>
            </a:r>
            <a:r>
              <a:rPr lang="en-US" dirty="0"/>
              <a:t> 80% </a:t>
            </a:r>
            <a:r>
              <a:rPr lang="en-US" dirty="0" err="1"/>
              <a:t>pronta</a:t>
            </a:r>
            <a:r>
              <a:rPr lang="en-US" dirty="0">
                <a:latin typeface="Arial"/>
                <a:ea typeface="Arial"/>
                <a:cs typeface="Arial"/>
                <a:sym typeface="Arial"/>
              </a:rPr>
              <a:t>…</a:t>
            </a:r>
          </a:p>
          <a:p>
            <a:pPr marL="0" lvl="0" indent="0" algn="l" rtl="0">
              <a:spcBef>
                <a:spcPts val="400"/>
              </a:spcBef>
              <a:spcAft>
                <a:spcPts val="0"/>
              </a:spcAft>
              <a:buSzPts val="1800"/>
              <a:buNone/>
            </a:pPr>
            <a:endParaRPr lang="en-US" dirty="0">
              <a:latin typeface="Arial"/>
              <a:cs typeface="Arial"/>
              <a:sym typeface="Arial"/>
            </a:endParaRPr>
          </a:p>
          <a:p>
            <a:pPr marL="0" lvl="0" indent="0" algn="l" rtl="0">
              <a:spcBef>
                <a:spcPts val="400"/>
              </a:spcBef>
              <a:spcAft>
                <a:spcPts val="0"/>
              </a:spcAft>
              <a:buSzPts val="1800"/>
              <a:buNone/>
            </a:pPr>
            <a:r>
              <a:rPr lang="en-US" dirty="0">
                <a:latin typeface="Arial"/>
                <a:cs typeface="Arial"/>
                <a:sym typeface="Arial"/>
              </a:rPr>
              <a:t>As </a:t>
            </a:r>
            <a:r>
              <a:rPr lang="en-US" dirty="0" err="1">
                <a:latin typeface="Arial"/>
                <a:cs typeface="Arial"/>
                <a:sym typeface="Arial"/>
              </a:rPr>
              <a:t>interações</a:t>
            </a:r>
            <a:r>
              <a:rPr lang="en-US" dirty="0">
                <a:latin typeface="Arial"/>
                <a:cs typeface="Arial"/>
                <a:sym typeface="Arial"/>
              </a:rPr>
              <a:t> com </a:t>
            </a:r>
            <a:r>
              <a:rPr lang="en-US" dirty="0" err="1">
                <a:latin typeface="Arial"/>
                <a:cs typeface="Arial"/>
                <a:sym typeface="Arial"/>
              </a:rPr>
              <a:t>os</a:t>
            </a:r>
            <a:r>
              <a:rPr lang="en-US" dirty="0">
                <a:latin typeface="Arial"/>
                <a:cs typeface="Arial"/>
                <a:sym typeface="Arial"/>
              </a:rPr>
              <a:t> </a:t>
            </a:r>
            <a:r>
              <a:rPr lang="en-US" dirty="0" err="1">
                <a:latin typeface="Arial"/>
                <a:cs typeface="Arial"/>
                <a:sym typeface="Arial"/>
              </a:rPr>
              <a:t>clientes</a:t>
            </a:r>
            <a:r>
              <a:rPr lang="en-US" dirty="0">
                <a:latin typeface="Arial"/>
                <a:cs typeface="Arial"/>
                <a:sym typeface="Arial"/>
              </a:rPr>
              <a:t> </a:t>
            </a:r>
            <a:r>
              <a:rPr lang="en-US" dirty="0" err="1">
                <a:latin typeface="Arial"/>
                <a:cs typeface="Arial"/>
                <a:sym typeface="Arial"/>
              </a:rPr>
              <a:t>são</a:t>
            </a:r>
            <a:r>
              <a:rPr lang="en-US" dirty="0">
                <a:latin typeface="Arial"/>
                <a:cs typeface="Arial"/>
                <a:sym typeface="Arial"/>
              </a:rPr>
              <a:t> </a:t>
            </a:r>
            <a:r>
              <a:rPr lang="en-US" dirty="0" err="1">
                <a:latin typeface="Arial"/>
                <a:cs typeface="Arial"/>
                <a:sym typeface="Arial"/>
              </a:rPr>
              <a:t>importantes</a:t>
            </a:r>
            <a:r>
              <a:rPr lang="en-US" dirty="0">
                <a:latin typeface="Arial"/>
                <a:cs typeface="Arial"/>
                <a:sym typeface="Arial"/>
              </a:rPr>
              <a:t> para </a:t>
            </a:r>
            <a:r>
              <a:rPr lang="en-US" dirty="0" err="1">
                <a:latin typeface="Arial"/>
                <a:cs typeface="Arial"/>
                <a:sym typeface="Arial"/>
              </a:rPr>
              <a:t>tentar</a:t>
            </a:r>
            <a:r>
              <a:rPr lang="en-US" dirty="0">
                <a:latin typeface="Arial"/>
                <a:cs typeface="Arial"/>
                <a:sym typeface="Arial"/>
              </a:rPr>
              <a:t> </a:t>
            </a:r>
            <a:r>
              <a:rPr lang="en-US" dirty="0" err="1">
                <a:latin typeface="Arial"/>
                <a:cs typeface="Arial"/>
                <a:sym typeface="Arial"/>
              </a:rPr>
              <a:t>diminuir</a:t>
            </a:r>
            <a:r>
              <a:rPr lang="en-US" dirty="0">
                <a:latin typeface="Arial"/>
                <a:cs typeface="Arial"/>
                <a:sym typeface="Arial"/>
              </a:rPr>
              <a:t> </a:t>
            </a:r>
            <a:r>
              <a:rPr lang="en-US" dirty="0" err="1">
                <a:latin typeface="Arial"/>
                <a:cs typeface="Arial"/>
                <a:sym typeface="Arial"/>
              </a:rPr>
              <a:t>os</a:t>
            </a:r>
            <a:r>
              <a:rPr lang="en-US" dirty="0">
                <a:latin typeface="Arial"/>
                <a:cs typeface="Arial"/>
                <a:sym typeface="Arial"/>
              </a:rPr>
              <a:t> </a:t>
            </a:r>
            <a:r>
              <a:rPr lang="en-US" dirty="0" err="1">
                <a:latin typeface="Arial"/>
                <a:cs typeface="Arial"/>
                <a:sym typeface="Arial"/>
              </a:rPr>
              <a:t>riscos</a:t>
            </a:r>
            <a:r>
              <a:rPr lang="en-US" dirty="0">
                <a:latin typeface="Arial"/>
                <a:cs typeface="Arial"/>
                <a:sym typeface="Arial"/>
              </a:rPr>
              <a:t> e </a:t>
            </a:r>
            <a:r>
              <a:rPr lang="en-US" dirty="0" err="1">
                <a:latin typeface="Arial"/>
                <a:cs typeface="Arial"/>
                <a:sym typeface="Arial"/>
              </a:rPr>
              <a:t>os</a:t>
            </a:r>
            <a:r>
              <a:rPr lang="en-US" dirty="0">
                <a:latin typeface="Arial"/>
                <a:cs typeface="Arial"/>
                <a:sym typeface="Arial"/>
              </a:rPr>
              <a:t> </a:t>
            </a:r>
            <a:r>
              <a:rPr lang="en-US" dirty="0" err="1">
                <a:latin typeface="Arial"/>
                <a:cs typeface="Arial"/>
                <a:sym typeface="Arial"/>
              </a:rPr>
              <a:t>empecilhos</a:t>
            </a:r>
            <a:r>
              <a:rPr lang="en-US" dirty="0">
                <a:latin typeface="Arial"/>
                <a:cs typeface="Arial"/>
                <a:sym typeface="Arial"/>
              </a:rPr>
              <a: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7: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26</a:t>
            </a:fld>
            <a:endParaRPr/>
          </a:p>
        </p:txBody>
      </p:sp>
      <p:sp>
        <p:nvSpPr>
          <p:cNvPr id="253" name="Google Shape;253;p27: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54" name="Google Shape;254;p27: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8: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27</a:t>
            </a:fld>
            <a:endParaRPr/>
          </a:p>
        </p:txBody>
      </p:sp>
      <p:sp>
        <p:nvSpPr>
          <p:cNvPr id="260" name="Google Shape;260;p28:notes"/>
          <p:cNvSpPr/>
          <p:nvPr/>
        </p:nvSpPr>
        <p:spPr>
          <a:xfrm>
            <a:off x="1143000" y="685800"/>
            <a:ext cx="4572000" cy="342900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94000"/>
              </a:lnSpc>
              <a:spcBef>
                <a:spcPts val="0"/>
              </a:spcBef>
              <a:spcAft>
                <a:spcPts val="0"/>
              </a:spcAft>
              <a:buNone/>
            </a:pPr>
            <a:endParaRPr sz="2400" b="0" i="0" u="none">
              <a:solidFill>
                <a:srgbClr val="FFFFFF"/>
              </a:solidFill>
              <a:latin typeface="Arial"/>
              <a:ea typeface="Arial"/>
              <a:cs typeface="Arial"/>
              <a:sym typeface="Arial"/>
            </a:endParaRPr>
          </a:p>
        </p:txBody>
      </p:sp>
      <p:sp>
        <p:nvSpPr>
          <p:cNvPr id="261" name="Google Shape;261;p28:notes"/>
          <p:cNvSpPr txBox="1">
            <a:spLocks noGrp="1"/>
          </p:cNvSpPr>
          <p:nvPr>
            <p:ph type="body" idx="1"/>
          </p:nvPr>
        </p:nvSpPr>
        <p:spPr>
          <a:xfrm>
            <a:off x="685800" y="4343400"/>
            <a:ext cx="5486400" cy="4114800"/>
          </a:xfrm>
          <a:prstGeom prst="rect">
            <a:avLst/>
          </a:prstGeom>
          <a:noFill/>
          <a:ln>
            <a:noFill/>
          </a:ln>
        </p:spPr>
        <p:txBody>
          <a:bodyPr spcFirstLastPara="1" wrap="square" lIns="90000" tIns="46800" rIns="90000" bIns="46800" anchor="t" anchorCtr="0">
            <a:noAutofit/>
          </a:bodyPr>
          <a:lstStyle/>
          <a:p>
            <a:pPr marL="0" lvl="0" indent="0" algn="l" rtl="0">
              <a:lnSpc>
                <a:spcPct val="100000"/>
              </a:lnSpc>
              <a:spcBef>
                <a:spcPts val="0"/>
              </a:spcBef>
              <a:spcAft>
                <a:spcPts val="0"/>
              </a:spcAft>
              <a:buSzPts val="1800"/>
              <a:buFont typeface="Arial"/>
              <a:buNone/>
            </a:pPr>
            <a:r>
              <a:rPr lang="en-US" dirty="0">
                <a:latin typeface="Arial"/>
                <a:ea typeface="Arial"/>
                <a:cs typeface="Arial"/>
                <a:sym typeface="Arial"/>
              </a:rPr>
              <a:t>Se </a:t>
            </a:r>
            <a:r>
              <a:rPr lang="en-US" dirty="0" err="1">
                <a:latin typeface="Arial"/>
                <a:ea typeface="Arial"/>
                <a:cs typeface="Arial"/>
                <a:sym typeface="Arial"/>
              </a:rPr>
              <a:t>não</a:t>
            </a:r>
            <a:r>
              <a:rPr lang="en-US" dirty="0">
                <a:latin typeface="Arial"/>
                <a:ea typeface="Arial"/>
                <a:cs typeface="Arial"/>
                <a:sym typeface="Arial"/>
              </a:rPr>
              <a:t> </a:t>
            </a:r>
            <a:r>
              <a:rPr lang="en-US" dirty="0" err="1">
                <a:latin typeface="Arial"/>
                <a:ea typeface="Arial"/>
                <a:cs typeface="Arial"/>
                <a:sym typeface="Arial"/>
              </a:rPr>
              <a:t>houver</a:t>
            </a:r>
            <a:r>
              <a:rPr lang="en-US" dirty="0">
                <a:latin typeface="Arial"/>
                <a:ea typeface="Arial"/>
                <a:cs typeface="Arial"/>
                <a:sym typeface="Arial"/>
              </a:rPr>
              <a:t> </a:t>
            </a:r>
            <a:r>
              <a:rPr lang="en-US" dirty="0" err="1">
                <a:latin typeface="Arial"/>
                <a:ea typeface="Arial"/>
                <a:cs typeface="Arial"/>
                <a:sym typeface="Arial"/>
              </a:rPr>
              <a:t>interação</a:t>
            </a:r>
            <a:r>
              <a:rPr lang="en-US" dirty="0">
                <a:latin typeface="Arial"/>
                <a:ea typeface="Arial"/>
                <a:cs typeface="Arial"/>
                <a:sym typeface="Arial"/>
              </a:rPr>
              <a:t>, </a:t>
            </a:r>
            <a:r>
              <a:rPr lang="en-US" dirty="0" err="1">
                <a:latin typeface="Arial"/>
                <a:ea typeface="Arial"/>
                <a:cs typeface="Arial"/>
                <a:sym typeface="Arial"/>
              </a:rPr>
              <a:t>somos</a:t>
            </a:r>
            <a:r>
              <a:rPr lang="en-US" dirty="0">
                <a:latin typeface="Arial"/>
                <a:ea typeface="Arial"/>
                <a:cs typeface="Arial"/>
                <a:sym typeface="Arial"/>
              </a:rPr>
              <a:t> </a:t>
            </a:r>
            <a:r>
              <a:rPr lang="en-US" dirty="0" err="1">
                <a:latin typeface="Arial"/>
                <a:ea typeface="Arial"/>
                <a:cs typeface="Arial"/>
                <a:sym typeface="Arial"/>
              </a:rPr>
              <a:t>obrigados</a:t>
            </a:r>
            <a:r>
              <a:rPr lang="en-US" dirty="0">
                <a:latin typeface="Arial"/>
                <a:ea typeface="Arial"/>
                <a:cs typeface="Arial"/>
                <a:sym typeface="Arial"/>
              </a:rPr>
              <a:t> a </a:t>
            </a:r>
            <a:endParaRPr dirty="0"/>
          </a:p>
          <a:p>
            <a:pPr marL="0" lvl="0" indent="0" algn="l" rtl="0">
              <a:lnSpc>
                <a:spcPct val="100000"/>
              </a:lnSpc>
              <a:spcBef>
                <a:spcPts val="400"/>
              </a:spcBef>
              <a:spcAft>
                <a:spcPts val="0"/>
              </a:spcAft>
              <a:buSzPts val="1800"/>
              <a:buFont typeface="Arial"/>
              <a:buNone/>
            </a:pPr>
            <a:r>
              <a:rPr lang="en-US" dirty="0">
                <a:latin typeface="Arial"/>
                <a:ea typeface="Arial"/>
                <a:cs typeface="Arial"/>
                <a:sym typeface="Arial"/>
              </a:rPr>
              <a:t>PLANEJAR DETALHADAMENTE A LONGO PRAZO. </a:t>
            </a:r>
            <a:endParaRPr dirty="0"/>
          </a:p>
        </p:txBody>
      </p:sp>
      <p:sp>
        <p:nvSpPr>
          <p:cNvPr id="262" name="Google Shape;262;p28:notes"/>
          <p:cNvSpPr>
            <a:spLocks noGrp="1" noRot="1" noChangeAspect="1"/>
          </p:cNvSpPr>
          <p:nvPr>
            <p:ph type="sldImg" idx="2"/>
          </p:nvPr>
        </p:nvSpPr>
        <p:spPr>
          <a:xfrm>
            <a:off x="384175" y="685800"/>
            <a:ext cx="6084888" cy="34242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9:notes"/>
          <p:cNvSpPr txBox="1"/>
          <p:nvPr/>
        </p:nvSpPr>
        <p:spPr>
          <a:xfrm>
            <a:off x="3884612" y="8685212"/>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28</a:t>
            </a:fld>
            <a:endParaRPr/>
          </a:p>
        </p:txBody>
      </p:sp>
      <p:sp>
        <p:nvSpPr>
          <p:cNvPr id="270" name="Google Shape;270;p29:notes"/>
          <p:cNvSpPr>
            <a:spLocks noGrp="1" noRot="1" noChangeAspect="1"/>
          </p:cNvSpPr>
          <p:nvPr>
            <p:ph type="sldImg" idx="2"/>
          </p:nvPr>
        </p:nvSpPr>
        <p:spPr>
          <a:xfrm>
            <a:off x="382588" y="685800"/>
            <a:ext cx="6091237" cy="3427413"/>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71" name="Google Shape;271;p29:notes"/>
          <p:cNvSpPr txBox="1">
            <a:spLocks noGrp="1"/>
          </p:cNvSpPr>
          <p:nvPr>
            <p:ph type="body" idx="1"/>
          </p:nvPr>
        </p:nvSpPr>
        <p:spPr>
          <a:xfrm>
            <a:off x="685800" y="4343400"/>
            <a:ext cx="5484900" cy="41133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r>
              <a:rPr lang="pt-BR" b="1" i="0" dirty="0">
                <a:solidFill>
                  <a:srgbClr val="111111"/>
                </a:solidFill>
                <a:effectLst/>
                <a:latin typeface="-apple-system"/>
              </a:rPr>
              <a:t>Menor ênfase em documentação</a:t>
            </a:r>
            <a:r>
              <a:rPr lang="pt-BR" b="0" i="0" dirty="0">
                <a:solidFill>
                  <a:srgbClr val="111111"/>
                </a:solidFill>
                <a:effectLst/>
                <a:latin typeface="-apple-system"/>
              </a:rPr>
              <a:t>, ou seja, apenas o essencial deve ser documentado.</a:t>
            </a:r>
          </a:p>
          <a:p>
            <a:pPr algn="l">
              <a:buFont typeface="Arial" panose="020B0604020202020204" pitchFamily="34" charset="0"/>
              <a:buChar char="•"/>
            </a:pPr>
            <a:r>
              <a:rPr lang="pt-BR" b="1" i="0" dirty="0">
                <a:solidFill>
                  <a:srgbClr val="111111"/>
                </a:solidFill>
                <a:effectLst/>
                <a:latin typeface="-apple-system"/>
              </a:rPr>
              <a:t>Menor ênfase em planos detalhados</a:t>
            </a:r>
            <a:r>
              <a:rPr lang="pt-BR" b="0" i="0" dirty="0">
                <a:solidFill>
                  <a:srgbClr val="111111"/>
                </a:solidFill>
                <a:effectLst/>
                <a:latin typeface="-apple-system"/>
              </a:rPr>
              <a:t>, pois muitas vezes nem o cliente, nem os Engenheiros de Software têm, no início de um projeto, uma ideia clara dos requisitos que devem ser implementados. Esse entendimento vai surgir ao longo do caminho, à medida que incrementos de produto sejam produzidos e validados. Em outras palavras, o importante em desenvolvimento ágil é conseguir avançar, mesmo em ambientes com informações imperfeitas, parciais e sujeitas a mudanças.</a:t>
            </a:r>
          </a:p>
          <a:p>
            <a:pPr algn="l">
              <a:buFont typeface="Arial" panose="020B0604020202020204" pitchFamily="34" charset="0"/>
              <a:buChar char="•"/>
            </a:pPr>
            <a:r>
              <a:rPr lang="pt-BR" b="1" i="0" dirty="0">
                <a:solidFill>
                  <a:srgbClr val="111111"/>
                </a:solidFill>
                <a:effectLst/>
                <a:latin typeface="-apple-system"/>
              </a:rPr>
              <a:t>Inexistência de uma fase dedicada a design</a:t>
            </a:r>
            <a:r>
              <a:rPr lang="pt-BR" b="0" i="0" dirty="0">
                <a:solidFill>
                  <a:srgbClr val="111111"/>
                </a:solidFill>
                <a:effectLst/>
                <a:latin typeface="-apple-system"/>
              </a:rPr>
              <a:t> (</a:t>
            </a:r>
            <a:r>
              <a:rPr lang="pt-BR" b="0" i="1" dirty="0">
                <a:solidFill>
                  <a:srgbClr val="111111"/>
                </a:solidFill>
                <a:effectLst/>
                <a:latin typeface="-apple-system"/>
              </a:rPr>
              <a:t>big design up front</a:t>
            </a:r>
            <a:r>
              <a:rPr lang="pt-BR" b="0" i="0" dirty="0">
                <a:solidFill>
                  <a:srgbClr val="111111"/>
                </a:solidFill>
                <a:effectLst/>
                <a:latin typeface="-apple-system"/>
              </a:rPr>
              <a:t>). Em vez disso, o design também é incremental. Ele evolui à medida que o sistema vai nascendo, ao final de cada iteração.</a:t>
            </a:r>
          </a:p>
          <a:p>
            <a:pPr algn="l">
              <a:buFont typeface="Arial" panose="020B0604020202020204" pitchFamily="34" charset="0"/>
              <a:buChar char="•"/>
            </a:pPr>
            <a:r>
              <a:rPr lang="pt-BR" b="1" i="0" dirty="0">
                <a:solidFill>
                  <a:srgbClr val="111111"/>
                </a:solidFill>
                <a:effectLst/>
                <a:latin typeface="-apple-system"/>
              </a:rPr>
              <a:t>Desenvolvimento em times pequenos</a:t>
            </a:r>
            <a:r>
              <a:rPr lang="pt-BR" b="0" i="0" dirty="0">
                <a:solidFill>
                  <a:srgbClr val="111111"/>
                </a:solidFill>
                <a:effectLst/>
                <a:latin typeface="-apple-system"/>
              </a:rPr>
              <a:t>, com cerca de uma dezena de desenvolvedores. Ou, em outras palavras, times que possam ser alimentados com duas pizzas, conforme popularizado pelo CEO da Amazon, Jeff Bezos.</a:t>
            </a:r>
          </a:p>
          <a:p>
            <a:pPr algn="l">
              <a:buFont typeface="Arial" panose="020B0604020202020204" pitchFamily="34" charset="0"/>
              <a:buChar char="•"/>
            </a:pPr>
            <a:r>
              <a:rPr lang="pt-BR" b="0" i="0" dirty="0">
                <a:solidFill>
                  <a:srgbClr val="111111"/>
                </a:solidFill>
                <a:effectLst/>
                <a:latin typeface="-apple-system"/>
              </a:rPr>
              <a:t>Ênfase em novas práticas de desenvolvimento (pelo menos, para o início dos anos 2000), como </a:t>
            </a:r>
            <a:r>
              <a:rPr lang="pt-BR" b="1" i="0" dirty="0">
                <a:solidFill>
                  <a:srgbClr val="111111"/>
                </a:solidFill>
                <a:effectLst/>
                <a:latin typeface="-apple-system"/>
              </a:rPr>
              <a:t>programação em pares</a:t>
            </a:r>
            <a:r>
              <a:rPr lang="pt-BR" b="0" i="0" dirty="0">
                <a:solidFill>
                  <a:srgbClr val="111111"/>
                </a:solidFill>
                <a:effectLst/>
                <a:latin typeface="-apple-system"/>
              </a:rPr>
              <a:t>, </a:t>
            </a:r>
            <a:r>
              <a:rPr lang="pt-BR" b="1" i="0" dirty="0">
                <a:solidFill>
                  <a:srgbClr val="111111"/>
                </a:solidFill>
                <a:effectLst/>
                <a:latin typeface="-apple-system"/>
              </a:rPr>
              <a:t>testes automatizados</a:t>
            </a:r>
            <a:r>
              <a:rPr lang="pt-BR" b="0" i="0" dirty="0">
                <a:solidFill>
                  <a:srgbClr val="111111"/>
                </a:solidFill>
                <a:effectLst/>
                <a:latin typeface="-apple-system"/>
              </a:rPr>
              <a:t> e </a:t>
            </a:r>
            <a:r>
              <a:rPr lang="pt-BR" b="1" i="0" dirty="0">
                <a:solidFill>
                  <a:srgbClr val="111111"/>
                </a:solidFill>
                <a:effectLst/>
                <a:latin typeface="-apple-system"/>
              </a:rPr>
              <a:t>integração contínua</a:t>
            </a:r>
            <a:r>
              <a:rPr lang="pt-BR" b="0" i="0" dirty="0">
                <a:solidFill>
                  <a:srgbClr val="111111"/>
                </a:solidFill>
                <a:effectLst/>
                <a:latin typeface="-apple-system"/>
              </a:rPr>
              <a:t>.</a:t>
            </a: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29</a:t>
            </a:fld>
            <a:endParaRPr lang="pt-BR"/>
          </a:p>
        </p:txBody>
      </p:sp>
    </p:spTree>
    <p:extLst>
      <p:ext uri="{BB962C8B-B14F-4D97-AF65-F5344CB8AC3E}">
        <p14:creationId xmlns:p14="http://schemas.microsoft.com/office/powerpoint/2010/main" val="62183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a:t>
            </a:fld>
            <a:endParaRPr lang="pt-BR"/>
          </a:p>
        </p:txBody>
      </p:sp>
    </p:spTree>
    <p:extLst>
      <p:ext uri="{BB962C8B-B14F-4D97-AF65-F5344CB8AC3E}">
        <p14:creationId xmlns:p14="http://schemas.microsoft.com/office/powerpoint/2010/main" val="24548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endParaRPr lang="pt-BR" b="0" i="0" dirty="0">
              <a:solidFill>
                <a:srgbClr val="111111"/>
              </a:solidFill>
              <a:effectLst/>
              <a:latin typeface="-apple-system"/>
            </a:endParaRP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30</a:t>
            </a:fld>
            <a:endParaRPr lang="pt-BR"/>
          </a:p>
        </p:txBody>
      </p:sp>
    </p:spTree>
    <p:extLst>
      <p:ext uri="{BB962C8B-B14F-4D97-AF65-F5344CB8AC3E}">
        <p14:creationId xmlns:p14="http://schemas.microsoft.com/office/powerpoint/2010/main" val="262379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endParaRPr lang="pt-BR" b="0" i="0" dirty="0">
              <a:solidFill>
                <a:srgbClr val="111111"/>
              </a:solidFill>
              <a:effectLst/>
              <a:latin typeface="-apple-system"/>
            </a:endParaRP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31</a:t>
            </a:fld>
            <a:endParaRPr lang="pt-BR"/>
          </a:p>
        </p:txBody>
      </p:sp>
    </p:spTree>
    <p:extLst>
      <p:ext uri="{BB962C8B-B14F-4D97-AF65-F5344CB8AC3E}">
        <p14:creationId xmlns:p14="http://schemas.microsoft.com/office/powerpoint/2010/main" val="1341156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endParaRPr lang="pt-BR" b="0" i="0" dirty="0">
              <a:solidFill>
                <a:srgbClr val="111111"/>
              </a:solidFill>
              <a:effectLst/>
              <a:latin typeface="-apple-system"/>
            </a:endParaRP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32</a:t>
            </a:fld>
            <a:endParaRPr lang="pt-BR"/>
          </a:p>
        </p:txBody>
      </p:sp>
    </p:spTree>
    <p:extLst>
      <p:ext uri="{BB962C8B-B14F-4D97-AF65-F5344CB8AC3E}">
        <p14:creationId xmlns:p14="http://schemas.microsoft.com/office/powerpoint/2010/main" val="556113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endParaRPr lang="pt-BR" b="0" i="0" dirty="0">
              <a:solidFill>
                <a:srgbClr val="111111"/>
              </a:solidFill>
              <a:effectLst/>
              <a:latin typeface="-apple-system"/>
            </a:endParaRP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33</a:t>
            </a:fld>
            <a:endParaRPr lang="pt-BR"/>
          </a:p>
        </p:txBody>
      </p:sp>
    </p:spTree>
    <p:extLst>
      <p:ext uri="{BB962C8B-B14F-4D97-AF65-F5344CB8AC3E}">
        <p14:creationId xmlns:p14="http://schemas.microsoft.com/office/powerpoint/2010/main" val="159571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endParaRPr lang="pt-BR" b="0" i="0" dirty="0">
              <a:solidFill>
                <a:srgbClr val="111111"/>
              </a:solidFill>
              <a:effectLst/>
              <a:latin typeface="-apple-system"/>
            </a:endParaRP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34</a:t>
            </a:fld>
            <a:endParaRPr lang="pt-BR"/>
          </a:p>
        </p:txBody>
      </p:sp>
    </p:spTree>
    <p:extLst>
      <p:ext uri="{BB962C8B-B14F-4D97-AF65-F5344CB8AC3E}">
        <p14:creationId xmlns:p14="http://schemas.microsoft.com/office/powerpoint/2010/main" val="159571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e5623de2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e5623de2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e5623de2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e5623de2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e5623de2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e5623de2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e8cac5e7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e8cac5e7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r>
              <a:rPr lang="pt-BR" b="1" i="0" dirty="0">
                <a:solidFill>
                  <a:srgbClr val="111111"/>
                </a:solidFill>
                <a:effectLst/>
                <a:latin typeface="-apple-system"/>
              </a:rPr>
              <a:t>Extreme Programming (XP)</a:t>
            </a:r>
            <a:r>
              <a:rPr lang="pt-BR" b="0" i="0" dirty="0">
                <a:solidFill>
                  <a:srgbClr val="111111"/>
                </a:solidFill>
                <a:effectLst/>
                <a:latin typeface="-apple-system"/>
              </a:rPr>
              <a:t>, proposto por Kent Beck, em um livro lançado em 1999 .Uma segunda edição do livro, incluindo uma grande revisão, foi lançada em 2004. Neste capítulo, vamos nos basear nessa edição mais recente.</a:t>
            </a:r>
          </a:p>
          <a:p>
            <a:pPr algn="l">
              <a:buFont typeface="Arial" panose="020B0604020202020204" pitchFamily="34" charset="0"/>
              <a:buChar char="•"/>
            </a:pPr>
            <a:r>
              <a:rPr lang="pt-BR" b="1" i="0" dirty="0">
                <a:solidFill>
                  <a:srgbClr val="111111"/>
                </a:solidFill>
                <a:effectLst/>
                <a:latin typeface="-apple-system"/>
              </a:rPr>
              <a:t>Scrum</a:t>
            </a:r>
            <a:r>
              <a:rPr lang="pt-BR" b="0" i="0" dirty="0">
                <a:solidFill>
                  <a:srgbClr val="111111"/>
                </a:solidFill>
                <a:effectLst/>
                <a:latin typeface="-apple-system"/>
              </a:rPr>
              <a:t>, proposto por Jeffrey Sutherland e Ken Schwaber, em um artigo publicado em 1995.</a:t>
            </a:r>
          </a:p>
          <a:p>
            <a:pPr algn="l">
              <a:buFont typeface="Arial" panose="020B0604020202020204" pitchFamily="34" charset="0"/>
              <a:buChar char="•"/>
            </a:pPr>
            <a:r>
              <a:rPr lang="pt-BR" b="1" i="0" dirty="0">
                <a:solidFill>
                  <a:srgbClr val="111111"/>
                </a:solidFill>
                <a:effectLst/>
                <a:latin typeface="-apple-system"/>
              </a:rPr>
              <a:t>Kanban</a:t>
            </a:r>
            <a:r>
              <a:rPr lang="pt-BR" b="0" i="0" dirty="0">
                <a:solidFill>
                  <a:srgbClr val="111111"/>
                </a:solidFill>
                <a:effectLst/>
                <a:latin typeface="-apple-system"/>
              </a:rPr>
              <a:t>, cujas origens remontam a um sistema de controle de produção que começou a ser usado nas fábricas da Toyota, ainda na década de 50 (</a:t>
            </a:r>
            <a:r>
              <a:rPr lang="pt-BR" b="0" i="0" u="none" strike="noStrike" dirty="0">
                <a:solidFill>
                  <a:srgbClr val="111111"/>
                </a:solidFill>
                <a:effectLst/>
                <a:latin typeface="-apple-system"/>
                <a:hlinkClick r:id="rId3"/>
              </a:rPr>
              <a:t>link</a:t>
            </a:r>
            <a:r>
              <a:rPr lang="pt-BR" b="0" i="0" dirty="0">
                <a:solidFill>
                  <a:srgbClr val="111111"/>
                </a:solidFill>
                <a:effectLst/>
                <a:latin typeface="-apple-system"/>
              </a:rPr>
              <a:t>). Nos últimos 10 anos, Kanban tem sido gradativamente adaptado para uso no desenvolvimento</a:t>
            </a: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39</a:t>
            </a:fld>
            <a:endParaRPr lang="pt-BR"/>
          </a:p>
        </p:txBody>
      </p:sp>
    </p:spTree>
    <p:extLst>
      <p:ext uri="{BB962C8B-B14F-4D97-AF65-F5344CB8AC3E}">
        <p14:creationId xmlns:p14="http://schemas.microsoft.com/office/powerpoint/2010/main" val="3677027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4</a:t>
            </a:fld>
            <a:endParaRPr lang="pt-BR"/>
          </a:p>
        </p:txBody>
      </p:sp>
    </p:spTree>
    <p:extLst>
      <p:ext uri="{BB962C8B-B14F-4D97-AF65-F5344CB8AC3E}">
        <p14:creationId xmlns:p14="http://schemas.microsoft.com/office/powerpoint/2010/main" val="2436044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8cac5e7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8cac5e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8cac5e7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8cac5e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Sprint de 6 meses? Não faz sentido!!</a:t>
            </a:r>
            <a:endParaRPr dirty="0"/>
          </a:p>
        </p:txBody>
      </p:sp>
    </p:spTree>
    <p:extLst>
      <p:ext uri="{BB962C8B-B14F-4D97-AF65-F5344CB8AC3E}">
        <p14:creationId xmlns:p14="http://schemas.microsoft.com/office/powerpoint/2010/main" val="459078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8cac5e7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8cac5e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Será que o time estimou corretamente o que seria implementado?</a:t>
            </a:r>
            <a:endParaRPr dirty="0"/>
          </a:p>
        </p:txBody>
      </p:sp>
    </p:spTree>
    <p:extLst>
      <p:ext uri="{BB962C8B-B14F-4D97-AF65-F5344CB8AC3E}">
        <p14:creationId xmlns:p14="http://schemas.microsoft.com/office/powerpoint/2010/main" val="324322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8cac5e7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8cac5e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Reuniões precisam ser rápidas.</a:t>
            </a:r>
            <a:endParaRPr dirty="0"/>
          </a:p>
        </p:txBody>
      </p:sp>
    </p:spTree>
    <p:extLst>
      <p:ext uri="{BB962C8B-B14F-4D97-AF65-F5344CB8AC3E}">
        <p14:creationId xmlns:p14="http://schemas.microsoft.com/office/powerpoint/2010/main" val="1307732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8cac5e7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8cac5e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396" indent="0">
              <a:buNone/>
            </a:pPr>
            <a:r>
              <a:rPr lang="pt-BR" sz="1200" dirty="0"/>
              <a:t>...no final das contas, varia muito de empresa para empresa.</a:t>
            </a:r>
            <a:endParaRPr lang="pt-BR" sz="1200" b="0" i="1" dirty="0">
              <a:solidFill>
                <a:srgbClr val="444444"/>
              </a:solidFill>
              <a:effectLst/>
              <a:latin typeface="-apple-system"/>
            </a:endParaRPr>
          </a:p>
        </p:txBody>
      </p:sp>
    </p:spTree>
    <p:extLst>
      <p:ext uri="{BB962C8B-B14F-4D97-AF65-F5344CB8AC3E}">
        <p14:creationId xmlns:p14="http://schemas.microsoft.com/office/powerpoint/2010/main" val="1195686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r>
              <a:rPr lang="pt-BR" b="1" i="0" dirty="0">
                <a:solidFill>
                  <a:srgbClr val="111111"/>
                </a:solidFill>
                <a:effectLst/>
                <a:latin typeface="-apple-system"/>
              </a:rPr>
              <a:t>Extreme Programming (XP)</a:t>
            </a:r>
            <a:r>
              <a:rPr lang="pt-BR" b="0" i="0" dirty="0">
                <a:solidFill>
                  <a:srgbClr val="111111"/>
                </a:solidFill>
                <a:effectLst/>
                <a:latin typeface="-apple-system"/>
              </a:rPr>
              <a:t>, proposto por Kent Beck, em um livro lançado em 1999 .Uma segunda edição do livro, incluindo uma grande revisão, foi lançada em 2004. Neste capítulo, vamos nos basear nessa edição mais recente.</a:t>
            </a:r>
          </a:p>
          <a:p>
            <a:pPr algn="l">
              <a:buFont typeface="Arial" panose="020B0604020202020204" pitchFamily="34" charset="0"/>
              <a:buChar char="•"/>
            </a:pPr>
            <a:r>
              <a:rPr lang="pt-BR" b="1" i="0" dirty="0">
                <a:solidFill>
                  <a:srgbClr val="111111"/>
                </a:solidFill>
                <a:effectLst/>
                <a:latin typeface="-apple-system"/>
              </a:rPr>
              <a:t>Scrum</a:t>
            </a:r>
            <a:r>
              <a:rPr lang="pt-BR" b="0" i="0" dirty="0">
                <a:solidFill>
                  <a:srgbClr val="111111"/>
                </a:solidFill>
                <a:effectLst/>
                <a:latin typeface="-apple-system"/>
              </a:rPr>
              <a:t>, proposto por Jeffrey Sutherland e Ken Schwaber, em um artigo publicado em 1995.</a:t>
            </a:r>
          </a:p>
          <a:p>
            <a:pPr algn="l">
              <a:buFont typeface="Arial" panose="020B0604020202020204" pitchFamily="34" charset="0"/>
              <a:buChar char="•"/>
            </a:pPr>
            <a:r>
              <a:rPr lang="pt-BR" b="1" i="0" dirty="0">
                <a:solidFill>
                  <a:srgbClr val="111111"/>
                </a:solidFill>
                <a:effectLst/>
                <a:latin typeface="-apple-system"/>
              </a:rPr>
              <a:t>Kanban</a:t>
            </a:r>
            <a:r>
              <a:rPr lang="pt-BR" b="0" i="0" dirty="0">
                <a:solidFill>
                  <a:srgbClr val="111111"/>
                </a:solidFill>
                <a:effectLst/>
                <a:latin typeface="-apple-system"/>
              </a:rPr>
              <a:t>, cujas origens remontam a um sistema de controle de produção que começou a ser usado nas fábricas da Toyota, ainda na década de 50 (</a:t>
            </a:r>
            <a:r>
              <a:rPr lang="pt-BR" b="0" i="0" u="none" strike="noStrike" dirty="0">
                <a:solidFill>
                  <a:srgbClr val="111111"/>
                </a:solidFill>
                <a:effectLst/>
                <a:latin typeface="-apple-system"/>
                <a:hlinkClick r:id="rId3"/>
              </a:rPr>
              <a:t>link</a:t>
            </a:r>
            <a:r>
              <a:rPr lang="pt-BR" b="0" i="0" dirty="0">
                <a:solidFill>
                  <a:srgbClr val="111111"/>
                </a:solidFill>
                <a:effectLst/>
                <a:latin typeface="-apple-system"/>
              </a:rPr>
              <a:t>). Nos últimos 10 anos, Kanban tem sido gradativamente adaptado para uso no desenvolvimento</a:t>
            </a:r>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45</a:t>
            </a:fld>
            <a:endParaRPr lang="pt-BR"/>
          </a:p>
        </p:txBody>
      </p:sp>
    </p:spTree>
    <p:extLst>
      <p:ext uri="{BB962C8B-B14F-4D97-AF65-F5344CB8AC3E}">
        <p14:creationId xmlns:p14="http://schemas.microsoft.com/office/powerpoint/2010/main" val="1231264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aeccac4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9aeccac4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fcfc001a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fcfc001a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pt-BR" b="0" i="0" dirty="0">
                <a:solidFill>
                  <a:srgbClr val="111111"/>
                </a:solidFill>
                <a:effectLst/>
                <a:latin typeface="-apple-system"/>
              </a:rPr>
              <a:t>O nome Extreme Programming foi escolhido porque XP propõe um conjunto de práticas de programação inovadoras, principalmente para a época na qual foram propostas, no final da década de 90. Na verdade, XP é um método que dá grande importância a tarefas de programação e produção de código. Essa importância tem que ser entendida no contexto da época, quando havia uma diferença entre analistas e programadores. Analistas eram encarregados de elaborar o projeto em alto nível de um sistema, definindo seus principais componentes, classes e interfaces. Para isso, recomendava-se o uso de uma linguagem de modelagem gráfica, como UML. Concluída a fase de análise e projeto, começava a fase de codificação, que ficava a cargo dos programadores. Assim, na prática, existia uma hierarquia nesses papéis, sendo o papel de analista o de maior prestígio. Métodos ágeis — e, particularmente, XP — acabaram com essa hierarquia e passaram a defender a produção de código com funcionalidades, logo nas primeiras semanas de um projeto.</a:t>
            </a:r>
          </a:p>
          <a:p>
            <a:pPr algn="l"/>
            <a:r>
              <a:rPr lang="pt-BR" b="0" i="0" dirty="0">
                <a:solidFill>
                  <a:srgbClr val="111111"/>
                </a:solidFill>
                <a:effectLst/>
                <a:latin typeface="-apple-system"/>
              </a:rPr>
              <a:t>Mas XP não apenas acabou com a grande fase de projeto e análise, logo no início dos projetos. O método também propôs um novo conjunto de práticas de programação, incluindo programação em pares, testes automatizados, desenvolvimento dirigido por testes (TDD), builds automatizados, integração contínua, etc. A maioria dessas práticas passou a ser largamente adotada pela indústria de software e hoje são praticamente obrigatórias na maioria dos projetos — mesmo naqueles que não usam um método ágil.</a:t>
            </a:r>
          </a:p>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fcfc001ae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6fcfc001ae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111111"/>
                </a:solidFill>
                <a:effectLst/>
                <a:latin typeface="-apple-system"/>
              </a:rPr>
              <a:t>Os valores que mencionamos são abstratos e universais. Por outro lado, as práticas que vamos mencionar mais adiante são procedimentos concretos e pragmáticos. Assim, para unir esses dois extremos, XP defende que projetos de software devem seguir um conjunto de princípios</a:t>
            </a:r>
            <a:endParaRPr lang="pt-BR" dirty="0"/>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6fcfc001ae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6fcfc001ae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2906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5</a:t>
            </a:fld>
            <a:endParaRPr lang="pt-BR"/>
          </a:p>
        </p:txBody>
      </p:sp>
    </p:spTree>
    <p:extLst>
      <p:ext uri="{BB962C8B-B14F-4D97-AF65-F5344CB8AC3E}">
        <p14:creationId xmlns:p14="http://schemas.microsoft.com/office/powerpoint/2010/main" val="1205954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fcfc001ae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fcfc001ae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fcfc001ae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fcfc001ae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fcfc001ae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fcfc001ae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fcfc001ae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fcfc001ae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4753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fcfc001ae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fcfc001ae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i="0" dirty="0">
                <a:solidFill>
                  <a:srgbClr val="111111"/>
                </a:solidFill>
                <a:effectLst/>
                <a:latin typeface="-apple-system"/>
              </a:rPr>
              <a:t>Quando um projeto XP termina?</a:t>
            </a:r>
            <a:r>
              <a:rPr lang="pt-BR" b="0" i="0" dirty="0">
                <a:solidFill>
                  <a:srgbClr val="111111"/>
                </a:solidFill>
                <a:effectLst/>
                <a:latin typeface="-apple-system"/>
              </a:rPr>
              <a:t> Quando o representante dos clientes decide que as histórias já implementadas são suficientes e que não há mais nada de relevante que deva ser implementado.</a:t>
            </a:r>
            <a:endParaRPr dirty="0"/>
          </a:p>
        </p:txBody>
      </p:sp>
    </p:spTree>
    <p:extLst>
      <p:ext uri="{BB962C8B-B14F-4D97-AF65-F5344CB8AC3E}">
        <p14:creationId xmlns:p14="http://schemas.microsoft.com/office/powerpoint/2010/main" val="21530967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12103d9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12103d9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12103d9b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12103d9b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12103d9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12103d9b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12103d9b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12103d9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12103d9b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12103d9b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444444"/>
                </a:solidFill>
                <a:effectLst/>
                <a:latin typeface="-apple-system"/>
              </a:rPr>
              <a:t>Desenvolvimento usando um Processo Ágil. A cada iteração (representada pelos retângulos) gera-se um incremento no sistema (S++), que já pode ser validado e testado pelos usuários finais.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6</a:t>
            </a:fld>
            <a:endParaRPr lang="pt-BR"/>
          </a:p>
        </p:txBody>
      </p:sp>
    </p:spTree>
    <p:extLst>
      <p:ext uri="{BB962C8B-B14F-4D97-AF65-F5344CB8AC3E}">
        <p14:creationId xmlns:p14="http://schemas.microsoft.com/office/powerpoint/2010/main" val="35779422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712103d9b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712103d9b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12103d9b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12103d9b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12103d9b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712103d9b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12490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12103d9b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12103d9b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12103d9b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12103d9b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12103d9b2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12103d9b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12103d9b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12103d9b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202124"/>
                </a:solidFill>
                <a:effectLst/>
                <a:latin typeface="arial" panose="020B0604020202020204" pitchFamily="34" charset="0"/>
              </a:rPr>
              <a:t>Os </a:t>
            </a:r>
            <a:r>
              <a:rPr lang="pt-BR" b="1" i="0" dirty="0">
                <a:solidFill>
                  <a:srgbClr val="202124"/>
                </a:solidFill>
                <a:effectLst/>
                <a:latin typeface="arial" panose="020B0604020202020204" pitchFamily="34" charset="0"/>
              </a:rPr>
              <a:t>Artefatos</a:t>
            </a:r>
            <a:r>
              <a:rPr lang="pt-BR" b="0" i="0" dirty="0">
                <a:solidFill>
                  <a:srgbClr val="202124"/>
                </a:solidFill>
                <a:effectLst/>
                <a:latin typeface="arial" panose="020B0604020202020204" pitchFamily="34" charset="0"/>
              </a:rPr>
              <a:t> para Gerenciamento de </a:t>
            </a:r>
            <a:r>
              <a:rPr lang="pt-BR" b="1" i="0" dirty="0">
                <a:solidFill>
                  <a:srgbClr val="202124"/>
                </a:solidFill>
                <a:effectLst/>
                <a:latin typeface="arial" panose="020B0604020202020204" pitchFamily="34" charset="0"/>
              </a:rPr>
              <a:t>Projetos são</a:t>
            </a:r>
            <a:r>
              <a:rPr lang="pt-BR" b="0" i="0" dirty="0">
                <a:solidFill>
                  <a:srgbClr val="202124"/>
                </a:solidFill>
                <a:effectLst/>
                <a:latin typeface="arial" panose="020B0604020202020204" pitchFamily="34" charset="0"/>
              </a:rPr>
              <a:t> os documentos utilizados para dar suporte ao planejamento e acompanhamento de </a:t>
            </a:r>
            <a:r>
              <a:rPr lang="pt-BR" b="1" i="0" dirty="0">
                <a:solidFill>
                  <a:srgbClr val="202124"/>
                </a:solidFill>
                <a:effectLst/>
                <a:latin typeface="arial" panose="020B0604020202020204" pitchFamily="34" charset="0"/>
              </a:rPr>
              <a:t>projetos.</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12103d9b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12103d9b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12103d9b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12103d9b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12103d9b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712103d9b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7</a:t>
            </a:fld>
            <a:endParaRPr lang="pt-BR"/>
          </a:p>
        </p:txBody>
      </p:sp>
    </p:spTree>
    <p:extLst>
      <p:ext uri="{BB962C8B-B14F-4D97-AF65-F5344CB8AC3E}">
        <p14:creationId xmlns:p14="http://schemas.microsoft.com/office/powerpoint/2010/main" val="2289415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12103d9b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12103d9b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12103d9b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12103d9b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12103d9b2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712103d9b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12103d9b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712103d9b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12103d9b2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12103d9b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12103d9b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12103d9b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712103d9b2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712103d9b2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712103d9b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712103d9b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712103d9b2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712103d9b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712103d9b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712103d9b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8</a:t>
            </a:fld>
            <a:endParaRPr lang="pt-BR"/>
          </a:p>
        </p:txBody>
      </p:sp>
    </p:spTree>
    <p:extLst>
      <p:ext uri="{BB962C8B-B14F-4D97-AF65-F5344CB8AC3E}">
        <p14:creationId xmlns:p14="http://schemas.microsoft.com/office/powerpoint/2010/main" val="41364632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420ee2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420ee2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fonte: https://www.scrum.org/resources/scrum-framework-reduce-risk-and-deliver-value-sooner</a:t>
            </a:r>
          </a:p>
          <a:p>
            <a:pPr marL="0" lvl="0" indent="0" algn="l" rtl="0">
              <a:spcBef>
                <a:spcPts val="0"/>
              </a:spcBef>
              <a:spcAft>
                <a:spcPts val="0"/>
              </a:spcAft>
              <a:buNone/>
            </a:pP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12103d9b2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12103d9b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12103d9b2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712103d9b2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712103d9b2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712103d9b2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712103d9b2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712103d9b2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202122"/>
                </a:solidFill>
                <a:effectLst/>
                <a:latin typeface="Arial" panose="020B0604020202020204" pitchFamily="34" charset="0"/>
              </a:rPr>
              <a:t>Desperdícios: sobre-produção, tempo de espera, transport, excesso de processamento, inventário, movimento e defeitos</a:t>
            </a:r>
          </a:p>
          <a:p>
            <a:pPr marL="0" lvl="0" indent="0" algn="l" rtl="0">
              <a:spcBef>
                <a:spcPts val="0"/>
              </a:spcBef>
              <a:spcAft>
                <a:spcPts val="0"/>
              </a:spcAft>
              <a:buNone/>
            </a:pPr>
            <a:endParaRPr lang="pt-BR" b="0" i="0" dirty="0">
              <a:solidFill>
                <a:srgbClr val="202122"/>
              </a:solidFill>
              <a:effectLst/>
              <a:latin typeface="Arial" panose="020B0604020202020204" pitchFamily="34" charset="0"/>
            </a:endParaRPr>
          </a:p>
          <a:p>
            <a:pPr marL="0" lvl="0" indent="0" algn="l" rtl="0">
              <a:spcBef>
                <a:spcPts val="0"/>
              </a:spcBef>
              <a:spcAft>
                <a:spcPts val="0"/>
              </a:spcAft>
              <a:buNone/>
            </a:pPr>
            <a:r>
              <a:rPr lang="pt-BR" dirty="0"/>
              <a:t>Desperdício é tudo aquilo que não acrescenta nenhum valor ao produto.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Por esta definição são desperdícios: filas de materiais, excesso de material, produção além do programado, o tempo de espera, a movimentação de material, preparações de máquina, processos errados e produção de peças defeituosas (Rossetti et al., 2008).</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O problema pode ser a falta ou o excesso de matéria prima/produtos/estoques.</a:t>
            </a: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712103d9b2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712103d9b2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712103d9b2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712103d9b2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Segundo Oliveira (2005), o sistema kanban pode ser considerado como uma técnica de controle visual para o balanceamento da produção</a:t>
            </a:r>
          </a:p>
          <a:p>
            <a:pPr marL="0" lvl="0" indent="0" algn="l" rtl="0">
              <a:spcBef>
                <a:spcPts val="0"/>
              </a:spcBef>
              <a:spcAft>
                <a:spcPts val="0"/>
              </a:spcAft>
              <a:buNone/>
            </a:pP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712103d9b2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712103d9b2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Segundo Oliveira (2005), o sistema kanban pode ser considerado como uma técnica de controle visual para o balanceamento da produção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Dessa forma, pode-se dizer que o sistema kanban melhora o planejamento da produção de acordo com os princípios do Just in Time, produzindo na quantidade certa, no momento certo aquilo que é necessário.</a:t>
            </a:r>
          </a:p>
        </p:txBody>
      </p:sp>
    </p:spTree>
    <p:extLst>
      <p:ext uri="{BB962C8B-B14F-4D97-AF65-F5344CB8AC3E}">
        <p14:creationId xmlns:p14="http://schemas.microsoft.com/office/powerpoint/2010/main" val="19668363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12103d9b2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712103d9b2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possível bater o olho no quadro e ver como o projeto está fluindo. A atividade de toda equipe pode ser visualmente percebida.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Dar e receber feedback bem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Pode ser um quadro físico ou virtual.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Quadro não é limitado a essas etapas, pode ser estruturado para atender as necessidades do projeto/equipe.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16100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12103d9b2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712103d9b2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possível bater o olho no quadro e ver como o projeto está fluindo. A atividade de toda equipe pode ser visualmente percebida.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Dar e receber feedback bem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Pode ser um quadro físico ou virtual.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Quadro não é limitado a essas etapas, pode ser estruturado para atender as necessidades do projeto/equipe.</a:t>
            </a:r>
          </a:p>
          <a:p>
            <a:pPr marL="0" lvl="0" indent="0" algn="l" rtl="0">
              <a:spcBef>
                <a:spcPts val="0"/>
              </a:spcBef>
              <a:spcAft>
                <a:spcPts val="0"/>
              </a:spcAft>
              <a:buNone/>
            </a:pPr>
            <a:endParaRPr lang="pt-BR" dirty="0"/>
          </a:p>
        </p:txBody>
      </p:sp>
    </p:spTree>
    <p:extLst>
      <p:ext uri="{BB962C8B-B14F-4D97-AF65-F5344CB8AC3E}">
        <p14:creationId xmlns:p14="http://schemas.microsoft.com/office/powerpoint/2010/main" val="3329564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Primeiros processos de desenvolvimento de software do tipo waterfall</a:t>
            </a:r>
          </a:p>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9</a:t>
            </a:fld>
            <a:endParaRPr lang="pt-BR"/>
          </a:p>
        </p:txBody>
      </p:sp>
    </p:spTree>
    <p:extLst>
      <p:ext uri="{BB962C8B-B14F-4D97-AF65-F5344CB8AC3E}">
        <p14:creationId xmlns:p14="http://schemas.microsoft.com/office/powerpoint/2010/main" val="22739680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12103d9b2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712103d9b2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possível bater o olho no quadro e ver como o projeto está fluindo. A atividade de toda equipe pode ser visualmente percebida.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Dar e receber feedback bem rapidamente.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Pode ser um quadro físico ou virtual.</a:t>
            </a:r>
          </a:p>
          <a:p>
            <a:pPr marL="0" lvl="0" indent="0" algn="l" rtl="0">
              <a:spcBef>
                <a:spcPts val="0"/>
              </a:spcBef>
              <a:spcAft>
                <a:spcPts val="0"/>
              </a:spcAft>
              <a:buNone/>
            </a:pP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12103d9b2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712103d9b2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Corrêa et al. (2001), afirmam que o sistema kanban segue a lógica de puxar a produção, produzindo somente o necessário, em quantidades e períodos adequados à demanda dos setores produtivos, consumidores ou de produtos finais</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Segundo Slack et al. (2002), o Kanban é um método de operacionalizar o sistema de planejamento e controle puxado da produção. Já Alves (1996), afirma que é uma ferramenta gerencial de controle da produção, com a qual é determinada a fabricação do lote de um setor produtivo com base no consumo do setor subseqüente.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712103d9b2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712103d9b2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WIP = Work in progress</a:t>
            </a:r>
            <a:endParaRP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712103d9b2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712103d9b2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712103d9b2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712103d9b2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12103d9b2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712103d9b2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712103d9b2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712103d9b2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a5827fbfc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a5827fbfc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712103d9b2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712103d9b2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712103d9b2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712103d9b2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29D29-9ECF-0649-879B-C4DCBBC9C2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6C815CA4-10E2-F849-873E-3D1FB663B8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71AF5AA-801D-924A-BA21-4B952E305523}"/>
              </a:ext>
            </a:extLst>
          </p:cNvPr>
          <p:cNvSpPr>
            <a:spLocks noGrp="1"/>
          </p:cNvSpPr>
          <p:nvPr>
            <p:ph type="dt" sz="half" idx="10"/>
          </p:nvPr>
        </p:nvSpPr>
        <p:spPr/>
        <p:txBody>
          <a:bodyPr/>
          <a:lstStyle/>
          <a:p>
            <a:fld id="{DA1694AE-36F8-FD41-A99A-4D138C52FA57}" type="datetime1">
              <a:rPr lang="pt-BR" smtClean="0"/>
              <a:t>04/10/2022</a:t>
            </a:fld>
            <a:endParaRPr lang="pt-BR"/>
          </a:p>
        </p:txBody>
      </p:sp>
      <p:sp>
        <p:nvSpPr>
          <p:cNvPr id="5" name="Footer Placeholder 4">
            <a:extLst>
              <a:ext uri="{FF2B5EF4-FFF2-40B4-BE49-F238E27FC236}">
                <a16:creationId xmlns:a16="http://schemas.microsoft.com/office/drawing/2014/main" id="{3F5DC465-9C22-CA42-9609-B5F3D6CB88E3}"/>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505A78B5-FA98-EA46-BF11-3F28E99224D8}"/>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1256471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FAE2-6DAF-214D-B5DA-0A02FFAAF075}"/>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4F56900-BB17-794B-AE22-982B3D8784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C7D7649-17F3-8648-AFA6-5E8CC848C33E}"/>
              </a:ext>
            </a:extLst>
          </p:cNvPr>
          <p:cNvSpPr>
            <a:spLocks noGrp="1"/>
          </p:cNvSpPr>
          <p:nvPr>
            <p:ph type="dt" sz="half" idx="10"/>
          </p:nvPr>
        </p:nvSpPr>
        <p:spPr/>
        <p:txBody>
          <a:bodyPr/>
          <a:lstStyle/>
          <a:p>
            <a:fld id="{55698700-7B49-AA44-9CF2-2488482A07E5}" type="datetime1">
              <a:rPr lang="pt-BR" smtClean="0"/>
              <a:t>04/10/2022</a:t>
            </a:fld>
            <a:endParaRPr lang="pt-BR"/>
          </a:p>
        </p:txBody>
      </p:sp>
      <p:sp>
        <p:nvSpPr>
          <p:cNvPr id="5" name="Footer Placeholder 4">
            <a:extLst>
              <a:ext uri="{FF2B5EF4-FFF2-40B4-BE49-F238E27FC236}">
                <a16:creationId xmlns:a16="http://schemas.microsoft.com/office/drawing/2014/main" id="{09CAF9DB-777A-2C44-87C1-5874FAD866F1}"/>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16AA4C82-C62A-5F4A-97BD-8D810557ACB0}"/>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429338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C3B98-E2C7-2B48-9C3C-E8C0D47C50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84CDAC52-8D36-F740-8833-A8EC29C4BC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DA654E07-FB85-9642-A9A5-AC94FA626949}"/>
              </a:ext>
            </a:extLst>
          </p:cNvPr>
          <p:cNvSpPr>
            <a:spLocks noGrp="1"/>
          </p:cNvSpPr>
          <p:nvPr>
            <p:ph type="dt" sz="half" idx="10"/>
          </p:nvPr>
        </p:nvSpPr>
        <p:spPr/>
        <p:txBody>
          <a:bodyPr/>
          <a:lstStyle/>
          <a:p>
            <a:fld id="{6CD2C039-5332-A946-A79D-BF5ED9880D49}" type="datetime1">
              <a:rPr lang="pt-BR" smtClean="0"/>
              <a:t>04/10/2022</a:t>
            </a:fld>
            <a:endParaRPr lang="pt-BR"/>
          </a:p>
        </p:txBody>
      </p:sp>
      <p:sp>
        <p:nvSpPr>
          <p:cNvPr id="5" name="Footer Placeholder 4">
            <a:extLst>
              <a:ext uri="{FF2B5EF4-FFF2-40B4-BE49-F238E27FC236}">
                <a16:creationId xmlns:a16="http://schemas.microsoft.com/office/drawing/2014/main" id="{39158A82-3AA2-0640-9F7D-81EB3E8D28D1}"/>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7A7A1FA-43B8-AC46-8931-20BA40F915B6}"/>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526556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867311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20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895579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50AE-69FA-B64F-818E-F52A389FB194}"/>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66F87F5B-EC6F-4341-99F6-851AD88E61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B26C494D-EC04-B14A-A7BF-EAA6B4EBC973}"/>
              </a:ext>
            </a:extLst>
          </p:cNvPr>
          <p:cNvSpPr>
            <a:spLocks noGrp="1"/>
          </p:cNvSpPr>
          <p:nvPr>
            <p:ph type="dt" sz="half" idx="10"/>
          </p:nvPr>
        </p:nvSpPr>
        <p:spPr/>
        <p:txBody>
          <a:bodyPr/>
          <a:lstStyle/>
          <a:p>
            <a:fld id="{07E62D8A-0360-4F43-9945-BC9FB4F660B9}" type="datetime1">
              <a:rPr lang="pt-BR" smtClean="0"/>
              <a:t>04/10/2022</a:t>
            </a:fld>
            <a:endParaRPr lang="pt-BR"/>
          </a:p>
        </p:txBody>
      </p:sp>
      <p:sp>
        <p:nvSpPr>
          <p:cNvPr id="5" name="Footer Placeholder 4">
            <a:extLst>
              <a:ext uri="{FF2B5EF4-FFF2-40B4-BE49-F238E27FC236}">
                <a16:creationId xmlns:a16="http://schemas.microsoft.com/office/drawing/2014/main" id="{6BE8E886-6A3C-DB42-948F-BEBE778FD08E}"/>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40540E0-0AE7-244C-83C9-D84304D5FE5D}"/>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964428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5ECAF-3CF0-214D-8539-E6E226F00B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D62C5927-23C6-A44A-B09D-FE2E25B353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21D9EF-7FB7-124B-BA76-B395B9F46C3A}"/>
              </a:ext>
            </a:extLst>
          </p:cNvPr>
          <p:cNvSpPr>
            <a:spLocks noGrp="1"/>
          </p:cNvSpPr>
          <p:nvPr>
            <p:ph type="dt" sz="half" idx="10"/>
          </p:nvPr>
        </p:nvSpPr>
        <p:spPr/>
        <p:txBody>
          <a:bodyPr/>
          <a:lstStyle/>
          <a:p>
            <a:fld id="{04916EA7-33D8-BD46-9C71-97D642CA1AFE}" type="datetime1">
              <a:rPr lang="pt-BR" smtClean="0"/>
              <a:t>04/10/2022</a:t>
            </a:fld>
            <a:endParaRPr lang="pt-BR"/>
          </a:p>
        </p:txBody>
      </p:sp>
      <p:sp>
        <p:nvSpPr>
          <p:cNvPr id="5" name="Footer Placeholder 4">
            <a:extLst>
              <a:ext uri="{FF2B5EF4-FFF2-40B4-BE49-F238E27FC236}">
                <a16:creationId xmlns:a16="http://schemas.microsoft.com/office/drawing/2014/main" id="{1AC5D79A-3AC5-DB47-BEEC-4FB94784CB6A}"/>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181814B-5C24-E74B-A62D-7FC37199B635}"/>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301141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C3B0-3018-3A49-8810-7CCD3EA62D80}"/>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AFDC9351-B61A-2E40-8075-5B160ED084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67234BA-F49E-1346-890B-1B41EFDD45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758769B0-E55E-8C4A-94FF-E4259872F7AB}"/>
              </a:ext>
            </a:extLst>
          </p:cNvPr>
          <p:cNvSpPr>
            <a:spLocks noGrp="1"/>
          </p:cNvSpPr>
          <p:nvPr>
            <p:ph type="dt" sz="half" idx="10"/>
          </p:nvPr>
        </p:nvSpPr>
        <p:spPr/>
        <p:txBody>
          <a:bodyPr/>
          <a:lstStyle/>
          <a:p>
            <a:fld id="{CC567BB3-4E8B-454F-BA19-B9CF0586AE5C}" type="datetime1">
              <a:rPr lang="pt-BR" smtClean="0"/>
              <a:t>04/10/2022</a:t>
            </a:fld>
            <a:endParaRPr lang="pt-BR"/>
          </a:p>
        </p:txBody>
      </p:sp>
      <p:sp>
        <p:nvSpPr>
          <p:cNvPr id="6" name="Footer Placeholder 5">
            <a:extLst>
              <a:ext uri="{FF2B5EF4-FFF2-40B4-BE49-F238E27FC236}">
                <a16:creationId xmlns:a16="http://schemas.microsoft.com/office/drawing/2014/main" id="{B668A297-553B-C24F-905C-293309170B63}"/>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F3BE1624-9E16-6C41-B8A9-22EE8635D504}"/>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322727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08D4-D8A4-E14F-97CC-E2451613052F}"/>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9E6E392-BA0A-9F41-9C45-4C2B51021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BFEB4D-C505-E143-B68D-125071E8BB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4F2CAB51-6867-CE49-BB5B-AC15F5741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4C8370-50C5-7742-800B-9C48BA3B17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EFFB2A82-FF26-FF48-A9D0-EBD820DE8C19}"/>
              </a:ext>
            </a:extLst>
          </p:cNvPr>
          <p:cNvSpPr>
            <a:spLocks noGrp="1"/>
          </p:cNvSpPr>
          <p:nvPr>
            <p:ph type="dt" sz="half" idx="10"/>
          </p:nvPr>
        </p:nvSpPr>
        <p:spPr/>
        <p:txBody>
          <a:bodyPr/>
          <a:lstStyle/>
          <a:p>
            <a:fld id="{5F10EFBA-2862-1648-8E7E-A86A3445F36B}" type="datetime1">
              <a:rPr lang="pt-BR" smtClean="0"/>
              <a:t>04/10/2022</a:t>
            </a:fld>
            <a:endParaRPr lang="pt-BR"/>
          </a:p>
        </p:txBody>
      </p:sp>
      <p:sp>
        <p:nvSpPr>
          <p:cNvPr id="8" name="Footer Placeholder 7">
            <a:extLst>
              <a:ext uri="{FF2B5EF4-FFF2-40B4-BE49-F238E27FC236}">
                <a16:creationId xmlns:a16="http://schemas.microsoft.com/office/drawing/2014/main" id="{CBFC0308-B503-B243-8718-EF89D48A6CB4}"/>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5207D713-64D2-3C45-A906-6933AA4BEDF4}"/>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2698519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5BF8-9E3A-034F-9F15-3EB842292C5E}"/>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7CA83CBB-5312-5844-BD84-E82476971ABA}"/>
              </a:ext>
            </a:extLst>
          </p:cNvPr>
          <p:cNvSpPr>
            <a:spLocks noGrp="1"/>
          </p:cNvSpPr>
          <p:nvPr>
            <p:ph type="dt" sz="half" idx="10"/>
          </p:nvPr>
        </p:nvSpPr>
        <p:spPr/>
        <p:txBody>
          <a:bodyPr/>
          <a:lstStyle/>
          <a:p>
            <a:fld id="{09195251-084D-C641-9116-CFE94F2B6EF3}" type="datetime1">
              <a:rPr lang="pt-BR" smtClean="0"/>
              <a:t>04/10/2022</a:t>
            </a:fld>
            <a:endParaRPr lang="pt-BR"/>
          </a:p>
        </p:txBody>
      </p:sp>
      <p:sp>
        <p:nvSpPr>
          <p:cNvPr id="4" name="Footer Placeholder 3">
            <a:extLst>
              <a:ext uri="{FF2B5EF4-FFF2-40B4-BE49-F238E27FC236}">
                <a16:creationId xmlns:a16="http://schemas.microsoft.com/office/drawing/2014/main" id="{269768CB-877A-4F45-B9B5-8EBE39250901}"/>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2F0116CC-A038-754C-AB08-51F49FE79DBB}"/>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83081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0A32B8-436B-9542-A07B-194694DADA08}"/>
              </a:ext>
            </a:extLst>
          </p:cNvPr>
          <p:cNvSpPr>
            <a:spLocks noGrp="1"/>
          </p:cNvSpPr>
          <p:nvPr>
            <p:ph type="dt" sz="half" idx="10"/>
          </p:nvPr>
        </p:nvSpPr>
        <p:spPr/>
        <p:txBody>
          <a:bodyPr/>
          <a:lstStyle/>
          <a:p>
            <a:fld id="{2A00ADC5-B6C1-9140-A101-FE5B21209597}" type="datetime1">
              <a:rPr lang="pt-BR" smtClean="0"/>
              <a:t>04/10/2022</a:t>
            </a:fld>
            <a:endParaRPr lang="pt-BR"/>
          </a:p>
        </p:txBody>
      </p:sp>
      <p:sp>
        <p:nvSpPr>
          <p:cNvPr id="3" name="Footer Placeholder 2">
            <a:extLst>
              <a:ext uri="{FF2B5EF4-FFF2-40B4-BE49-F238E27FC236}">
                <a16:creationId xmlns:a16="http://schemas.microsoft.com/office/drawing/2014/main" id="{3EB05CA2-D462-6A41-80D5-6443A84E7F90}"/>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6E07B57D-5354-CD47-B701-E8A3F37005F7}"/>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367713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011-DB5D-D94B-A1D8-1E394407BF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D56B4A2B-12D3-D14F-98F2-FAC6BF0F1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C1EE6898-B445-894D-95D1-9CB1C0455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056BA-0DE4-974B-8109-341BC5D2EB5F}"/>
              </a:ext>
            </a:extLst>
          </p:cNvPr>
          <p:cNvSpPr>
            <a:spLocks noGrp="1"/>
          </p:cNvSpPr>
          <p:nvPr>
            <p:ph type="dt" sz="half" idx="10"/>
          </p:nvPr>
        </p:nvSpPr>
        <p:spPr/>
        <p:txBody>
          <a:bodyPr/>
          <a:lstStyle/>
          <a:p>
            <a:fld id="{3C7B7F52-C9DC-494B-9081-172BD9B1370C}" type="datetime1">
              <a:rPr lang="pt-BR" smtClean="0"/>
              <a:t>04/10/2022</a:t>
            </a:fld>
            <a:endParaRPr lang="pt-BR"/>
          </a:p>
        </p:txBody>
      </p:sp>
      <p:sp>
        <p:nvSpPr>
          <p:cNvPr id="6" name="Footer Placeholder 5">
            <a:extLst>
              <a:ext uri="{FF2B5EF4-FFF2-40B4-BE49-F238E27FC236}">
                <a16:creationId xmlns:a16="http://schemas.microsoft.com/office/drawing/2014/main" id="{781BA657-8F51-3C4C-B8CA-609D55E3AADD}"/>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816F53BF-57AF-F448-9B96-A542B063CE63}"/>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555561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5C8A-0D75-9844-AFDB-63B29F3947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AC05049C-92D1-6746-8E99-BB89C5460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581A5C6A-C37E-3E49-B0C5-8F70A21CB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08752-F237-6E46-9F1D-402E17712FA3}"/>
              </a:ext>
            </a:extLst>
          </p:cNvPr>
          <p:cNvSpPr>
            <a:spLocks noGrp="1"/>
          </p:cNvSpPr>
          <p:nvPr>
            <p:ph type="dt" sz="half" idx="10"/>
          </p:nvPr>
        </p:nvSpPr>
        <p:spPr/>
        <p:txBody>
          <a:bodyPr/>
          <a:lstStyle/>
          <a:p>
            <a:fld id="{B878DD24-00E1-714E-B465-EA7F5AACAF79}" type="datetime1">
              <a:rPr lang="pt-BR" smtClean="0"/>
              <a:t>04/10/2022</a:t>
            </a:fld>
            <a:endParaRPr lang="pt-BR"/>
          </a:p>
        </p:txBody>
      </p:sp>
      <p:sp>
        <p:nvSpPr>
          <p:cNvPr id="6" name="Footer Placeholder 5">
            <a:extLst>
              <a:ext uri="{FF2B5EF4-FFF2-40B4-BE49-F238E27FC236}">
                <a16:creationId xmlns:a16="http://schemas.microsoft.com/office/drawing/2014/main" id="{EC850BBF-0F66-FA49-904C-0D1978CED47F}"/>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5D80688D-22E8-014C-8921-6DBBD775EBCA}"/>
              </a:ext>
            </a:extLst>
          </p:cNvPr>
          <p:cNvSpPr>
            <a:spLocks noGrp="1"/>
          </p:cNvSpPr>
          <p:nvPr>
            <p:ph type="sldNum" sz="quarter" idx="12"/>
          </p:nvPr>
        </p:nvSpPr>
        <p:spPr/>
        <p:txBody>
          <a:bodyPr/>
          <a:lstStyle/>
          <a:p>
            <a:fld id="{46439D62-D177-944D-A450-511708D54849}" type="slidenum">
              <a:rPr lang="pt-BR" smtClean="0"/>
              <a:t>‹nº›</a:t>
            </a:fld>
            <a:endParaRPr lang="pt-BR"/>
          </a:p>
        </p:txBody>
      </p:sp>
    </p:spTree>
    <p:extLst>
      <p:ext uri="{BB962C8B-B14F-4D97-AF65-F5344CB8AC3E}">
        <p14:creationId xmlns:p14="http://schemas.microsoft.com/office/powerpoint/2010/main" val="3706647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1E20B2-8D5A-D441-9C02-1B78DE3F8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F17F98F2-A53D-AF42-B9C9-97FC803AD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4" name="Date Placeholder 3">
            <a:extLst>
              <a:ext uri="{FF2B5EF4-FFF2-40B4-BE49-F238E27FC236}">
                <a16:creationId xmlns:a16="http://schemas.microsoft.com/office/drawing/2014/main" id="{7E939200-5A4D-ED4F-AD2E-566632BB37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36C45-B399-8A40-A3EB-74BB523AECF9}" type="datetime1">
              <a:rPr lang="pt-BR" smtClean="0"/>
              <a:t>04/10/2022</a:t>
            </a:fld>
            <a:endParaRPr lang="pt-BR"/>
          </a:p>
        </p:txBody>
      </p:sp>
      <p:sp>
        <p:nvSpPr>
          <p:cNvPr id="5" name="Footer Placeholder 4">
            <a:extLst>
              <a:ext uri="{FF2B5EF4-FFF2-40B4-BE49-F238E27FC236}">
                <a16:creationId xmlns:a16="http://schemas.microsoft.com/office/drawing/2014/main" id="{5A6BE917-17C2-5741-A107-3078A8862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C00206EB-CE4B-E94A-815C-9EDC8FB217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439D62-D177-944D-A450-511708D54849}" type="slidenum">
              <a:rPr lang="pt-BR" smtClean="0"/>
              <a:t>‹nº›</a:t>
            </a:fld>
            <a:endParaRPr lang="pt-BR"/>
          </a:p>
        </p:txBody>
      </p:sp>
      <p:sp>
        <p:nvSpPr>
          <p:cNvPr id="7" name="Retângulo 6">
            <a:extLst>
              <a:ext uri="{FF2B5EF4-FFF2-40B4-BE49-F238E27FC236}">
                <a16:creationId xmlns:a16="http://schemas.microsoft.com/office/drawing/2014/main" id="{A0DA9CA8-E464-445A-B8DA-905DFEAE0045}"/>
              </a:ext>
            </a:extLst>
          </p:cNvPr>
          <p:cNvSpPr/>
          <p:nvPr userDrawn="1"/>
        </p:nvSpPr>
        <p:spPr>
          <a:xfrm>
            <a:off x="0" y="-8306"/>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Picture 4" descr="Resultado de imagem para logo inatel">
            <a:extLst>
              <a:ext uri="{FF2B5EF4-FFF2-40B4-BE49-F238E27FC236}">
                <a16:creationId xmlns:a16="http://schemas.microsoft.com/office/drawing/2014/main" id="{7BE1BFC8-E118-4C26-B171-3497229C5B30}"/>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559403" y="136525"/>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A picture containing object, clock&#10;&#10;Description automatically generated">
            <a:extLst>
              <a:ext uri="{FF2B5EF4-FFF2-40B4-BE49-F238E27FC236}">
                <a16:creationId xmlns:a16="http://schemas.microsoft.com/office/drawing/2014/main" id="{EC6422C0-6CED-4C96-A775-DC1EC6CCBCE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639034" y="58806"/>
            <a:ext cx="1552966" cy="1552966"/>
          </a:xfrm>
          <a:prstGeom prst="rect">
            <a:avLst/>
          </a:prstGeom>
        </p:spPr>
      </p:pic>
    </p:spTree>
    <p:extLst>
      <p:ext uri="{BB962C8B-B14F-4D97-AF65-F5344CB8AC3E}">
        <p14:creationId xmlns:p14="http://schemas.microsoft.com/office/powerpoint/2010/main" val="2934857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8.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2.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hyperlink" Target="http://www.youtube.com/watch?v=S7A6SYI_nbc"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hyperlink" Target="https://youtu.be/S7A6SYI_nbc" TargetMode="External"/><Relationship Id="rId4" Type="http://schemas.openxmlformats.org/officeDocument/2006/relationships/image" Target="../media/image30.jp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946813"/>
            <a:ext cx="9144000" cy="1256160"/>
          </a:xfrm>
        </p:spPr>
        <p:txBody>
          <a:bodyPr>
            <a:normAutofit fontScale="90000"/>
          </a:bodyPr>
          <a:lstStyle/>
          <a:p>
            <a:r>
              <a:rPr lang="pt-BR" dirty="0"/>
              <a:t>C214 - Engenharia de Software</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1495034" y="4700588"/>
            <a:ext cx="9144000" cy="1655762"/>
          </a:xfrm>
        </p:spPr>
        <p:txBody>
          <a:bodyPr/>
          <a:lstStyle/>
          <a:p>
            <a:r>
              <a:rPr lang="pt-BR"/>
              <a:t>Prof. </a:t>
            </a:r>
            <a:r>
              <a:rPr lang="pt-BR" dirty="0"/>
              <a:t>Christopher Lima</a:t>
            </a:r>
          </a:p>
          <a:p>
            <a:r>
              <a:rPr lang="pt-BR" dirty="0" err="1"/>
              <a:t>christopher@inatel.br</a:t>
            </a:r>
            <a:endParaRPr lang="pt-BR" dirty="0"/>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Imagem 8">
            <a:extLst>
              <a:ext uri="{FF2B5EF4-FFF2-40B4-BE49-F238E27FC236}">
                <a16:creationId xmlns:a16="http://schemas.microsoft.com/office/drawing/2014/main" id="{BFAF4505-F2B6-094A-B44E-36C11FA7DD0F}"/>
              </a:ext>
            </a:extLst>
          </p:cNvPr>
          <p:cNvPicPr>
            <a:picLocks noChangeAspect="1"/>
          </p:cNvPicPr>
          <p:nvPr/>
        </p:nvPicPr>
        <p:blipFill>
          <a:blip r:embed="rId4"/>
          <a:stretch>
            <a:fillRect/>
          </a:stretch>
        </p:blipFill>
        <p:spPr>
          <a:xfrm>
            <a:off x="838200" y="3445606"/>
            <a:ext cx="3153377" cy="3153377"/>
          </a:xfrm>
          <a:prstGeom prst="rect">
            <a:avLst/>
          </a:prstGeom>
        </p:spPr>
      </p:pic>
      <p:pic>
        <p:nvPicPr>
          <p:cNvPr id="11" name="Imagem 10">
            <a:extLst>
              <a:ext uri="{FF2B5EF4-FFF2-40B4-BE49-F238E27FC236}">
                <a16:creationId xmlns:a16="http://schemas.microsoft.com/office/drawing/2014/main" id="{56A9901E-3D52-0649-9068-2EFE7728078B}"/>
              </a:ext>
            </a:extLst>
          </p:cNvPr>
          <p:cNvPicPr>
            <a:picLocks noChangeAspect="1"/>
          </p:cNvPicPr>
          <p:nvPr/>
        </p:nvPicPr>
        <p:blipFill>
          <a:blip r:embed="rId5"/>
          <a:stretch>
            <a:fillRect/>
          </a:stretch>
        </p:blipFill>
        <p:spPr>
          <a:xfrm>
            <a:off x="7717766" y="3949144"/>
            <a:ext cx="3962400" cy="2146300"/>
          </a:xfrm>
          <a:prstGeom prst="rect">
            <a:avLst/>
          </a:prstGeom>
        </p:spPr>
      </p:pic>
    </p:spTree>
    <p:extLst>
      <p:ext uri="{BB962C8B-B14F-4D97-AF65-F5344CB8AC3E}">
        <p14:creationId xmlns:p14="http://schemas.microsoft.com/office/powerpoint/2010/main" val="3544692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10</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CF8C6A80-344D-455C-8814-E185A1399817}"/>
              </a:ext>
            </a:extLst>
          </p:cNvPr>
          <p:cNvPicPr>
            <a:picLocks noChangeAspect="1"/>
          </p:cNvPicPr>
          <p:nvPr/>
        </p:nvPicPr>
        <p:blipFill>
          <a:blip r:embed="rId5"/>
          <a:stretch>
            <a:fillRect/>
          </a:stretch>
        </p:blipFill>
        <p:spPr>
          <a:xfrm>
            <a:off x="385049" y="1469118"/>
            <a:ext cx="6981645" cy="4727237"/>
          </a:xfrm>
          <a:prstGeom prst="rect">
            <a:avLst/>
          </a:prstGeom>
        </p:spPr>
      </p:pic>
      <p:sp>
        <p:nvSpPr>
          <p:cNvPr id="2" name="TextBox 1">
            <a:extLst>
              <a:ext uri="{FF2B5EF4-FFF2-40B4-BE49-F238E27FC236}">
                <a16:creationId xmlns:a16="http://schemas.microsoft.com/office/drawing/2014/main" id="{F0CA34C3-8205-4E43-AC04-CECC87C99ADC}"/>
              </a:ext>
            </a:extLst>
          </p:cNvPr>
          <p:cNvSpPr txBox="1"/>
          <p:nvPr/>
        </p:nvSpPr>
        <p:spPr>
          <a:xfrm>
            <a:off x="7535743" y="1878777"/>
            <a:ext cx="4422708" cy="2062103"/>
          </a:xfrm>
          <a:prstGeom prst="rect">
            <a:avLst/>
          </a:prstGeom>
          <a:noFill/>
        </p:spPr>
        <p:txBody>
          <a:bodyPr wrap="square" rtlCol="0">
            <a:spAutoFit/>
          </a:bodyPr>
          <a:lstStyle/>
          <a:p>
            <a:r>
              <a:rPr lang="pt-BR" sz="3200" dirty="0"/>
              <a:t>Esse processo contava com uma </a:t>
            </a:r>
            <a:r>
              <a:rPr lang="pt-BR" sz="3200" dirty="0">
                <a:solidFill>
                  <a:srgbClr val="055ABE"/>
                </a:solidFill>
              </a:rPr>
              <a:t>documentação muito extensa e demorada para fazer.</a:t>
            </a:r>
          </a:p>
        </p:txBody>
      </p:sp>
    </p:spTree>
    <p:extLst>
      <p:ext uri="{BB962C8B-B14F-4D97-AF65-F5344CB8AC3E}">
        <p14:creationId xmlns:p14="http://schemas.microsoft.com/office/powerpoint/2010/main" val="778393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99"/>
          <p:cNvSpPr txBox="1">
            <a:spLocks noGrp="1"/>
          </p:cNvSpPr>
          <p:nvPr>
            <p:ph type="title"/>
          </p:nvPr>
        </p:nvSpPr>
        <p:spPr>
          <a:xfrm>
            <a:off x="3443807" y="271413"/>
            <a:ext cx="7417600" cy="763600"/>
          </a:xfrm>
          <a:prstGeom prst="rect">
            <a:avLst/>
          </a:prstGeom>
        </p:spPr>
        <p:txBody>
          <a:bodyPr spcFirstLastPara="1" vert="horz" wrap="square" lIns="121900" tIns="121900" rIns="121900" bIns="121900" rtlCol="0" anchor="t" anchorCtr="0">
            <a:noAutofit/>
          </a:bodyPr>
          <a:lstStyle/>
          <a:p>
            <a:r>
              <a:rPr lang="pt-BR" dirty="0"/>
              <a:t>Limites WIP (Work in Progress)</a:t>
            </a:r>
            <a:endParaRPr dirty="0"/>
          </a:p>
        </p:txBody>
      </p:sp>
      <p:sp>
        <p:nvSpPr>
          <p:cNvPr id="715" name="Google Shape;715;p9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100</a:t>
            </a:fld>
            <a:endParaRPr/>
          </a:p>
        </p:txBody>
      </p:sp>
      <p:pic>
        <p:nvPicPr>
          <p:cNvPr id="716" name="Google Shape;716;p99"/>
          <p:cNvPicPr preferRelativeResize="0"/>
          <p:nvPr/>
        </p:nvPicPr>
        <p:blipFill>
          <a:blip r:embed="rId3">
            <a:alphaModFix/>
          </a:blip>
          <a:stretch>
            <a:fillRect/>
          </a:stretch>
        </p:blipFill>
        <p:spPr>
          <a:xfrm>
            <a:off x="1553029" y="1458567"/>
            <a:ext cx="8808363" cy="2161283"/>
          </a:xfrm>
          <a:prstGeom prst="rect">
            <a:avLst/>
          </a:prstGeom>
          <a:noFill/>
          <a:ln>
            <a:noFill/>
          </a:ln>
        </p:spPr>
      </p:pic>
      <p:sp>
        <p:nvSpPr>
          <p:cNvPr id="717" name="Google Shape;717;p99"/>
          <p:cNvSpPr/>
          <p:nvPr/>
        </p:nvSpPr>
        <p:spPr>
          <a:xfrm>
            <a:off x="6522562" y="1831633"/>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8" name="Google Shape;718;p99"/>
          <p:cNvSpPr/>
          <p:nvPr/>
        </p:nvSpPr>
        <p:spPr>
          <a:xfrm>
            <a:off x="3779362" y="1831633"/>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9" name="Google Shape;719;p99"/>
          <p:cNvSpPr/>
          <p:nvPr/>
        </p:nvSpPr>
        <p:spPr>
          <a:xfrm>
            <a:off x="8656162" y="1831633"/>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00"/>
          <p:cNvSpPr txBox="1">
            <a:spLocks noGrp="1"/>
          </p:cNvSpPr>
          <p:nvPr>
            <p:ph type="title"/>
          </p:nvPr>
        </p:nvSpPr>
        <p:spPr>
          <a:xfrm>
            <a:off x="3408182" y="251576"/>
            <a:ext cx="7417600" cy="763600"/>
          </a:xfrm>
          <a:prstGeom prst="rect">
            <a:avLst/>
          </a:prstGeom>
        </p:spPr>
        <p:txBody>
          <a:bodyPr spcFirstLastPara="1" vert="horz" wrap="square" lIns="121900" tIns="121900" rIns="121900" bIns="121900" rtlCol="0" anchor="t" anchorCtr="0">
            <a:noAutofit/>
          </a:bodyPr>
          <a:lstStyle/>
          <a:p>
            <a:r>
              <a:rPr lang="pt-BR" dirty="0"/>
              <a:t>Limites WIP (Work in Progress)</a:t>
            </a:r>
            <a:endParaRPr dirty="0"/>
          </a:p>
        </p:txBody>
      </p:sp>
      <p:sp>
        <p:nvSpPr>
          <p:cNvPr id="725" name="Google Shape;725;p100"/>
          <p:cNvSpPr txBox="1">
            <a:spLocks noGrp="1"/>
          </p:cNvSpPr>
          <p:nvPr>
            <p:ph type="sldNum" idx="12"/>
          </p:nvPr>
        </p:nvSpPr>
        <p:spPr>
          <a:xfrm>
            <a:off x="11460400"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101</a:t>
            </a:fld>
            <a:endParaRPr/>
          </a:p>
        </p:txBody>
      </p:sp>
      <p:pic>
        <p:nvPicPr>
          <p:cNvPr id="726" name="Google Shape;726;p100"/>
          <p:cNvPicPr preferRelativeResize="0"/>
          <p:nvPr/>
        </p:nvPicPr>
        <p:blipFill>
          <a:blip r:embed="rId3">
            <a:alphaModFix/>
          </a:blip>
          <a:stretch>
            <a:fillRect/>
          </a:stretch>
        </p:blipFill>
        <p:spPr>
          <a:xfrm>
            <a:off x="885372" y="2732886"/>
            <a:ext cx="8808363" cy="2161283"/>
          </a:xfrm>
          <a:prstGeom prst="rect">
            <a:avLst/>
          </a:prstGeom>
          <a:noFill/>
          <a:ln>
            <a:noFill/>
          </a:ln>
        </p:spPr>
      </p:pic>
      <p:sp>
        <p:nvSpPr>
          <p:cNvPr id="727" name="Google Shape;727;p100"/>
          <p:cNvSpPr txBox="1">
            <a:spLocks noGrp="1"/>
          </p:cNvSpPr>
          <p:nvPr>
            <p:ph type="body" idx="1"/>
          </p:nvPr>
        </p:nvSpPr>
        <p:spPr>
          <a:xfrm>
            <a:off x="1199372" y="1185352"/>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a:t>Número máximo de tarefas em um passo</a:t>
            </a:r>
            <a:endParaRPr sz="3200"/>
          </a:p>
          <a:p>
            <a:pPr indent="-507987">
              <a:lnSpc>
                <a:spcPct val="114000"/>
              </a:lnSpc>
              <a:spcBef>
                <a:spcPts val="1333"/>
              </a:spcBef>
              <a:spcAft>
                <a:spcPts val="1333"/>
              </a:spcAft>
              <a:buSzPts val="2400"/>
            </a:pPr>
            <a:r>
              <a:rPr lang="pt-BR" sz="3200"/>
              <a:t>Contando: tarefas em andamento e concluídas </a:t>
            </a:r>
            <a:endParaRPr sz="3200"/>
          </a:p>
        </p:txBody>
      </p:sp>
      <p:sp>
        <p:nvSpPr>
          <p:cNvPr id="728" name="Google Shape;728;p100"/>
          <p:cNvSpPr/>
          <p:nvPr/>
        </p:nvSpPr>
        <p:spPr>
          <a:xfrm>
            <a:off x="5854905" y="3105952"/>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29" name="Google Shape;729;p100"/>
          <p:cNvCxnSpPr/>
          <p:nvPr/>
        </p:nvCxnSpPr>
        <p:spPr>
          <a:xfrm flipH="1">
            <a:off x="4797905" y="4197986"/>
            <a:ext cx="306000" cy="1595200"/>
          </a:xfrm>
          <a:prstGeom prst="straightConnector1">
            <a:avLst/>
          </a:prstGeom>
          <a:noFill/>
          <a:ln w="9525" cap="flat" cmpd="sng">
            <a:solidFill>
              <a:schemeClr val="dk2"/>
            </a:solidFill>
            <a:prstDash val="solid"/>
            <a:round/>
            <a:headEnd type="none" w="med" len="med"/>
            <a:tailEnd type="triangle" w="med" len="med"/>
          </a:ln>
        </p:spPr>
      </p:cxnSp>
      <p:sp>
        <p:nvSpPr>
          <p:cNvPr id="730" name="Google Shape;730;p100"/>
          <p:cNvSpPr txBox="1"/>
          <p:nvPr/>
        </p:nvSpPr>
        <p:spPr>
          <a:xfrm>
            <a:off x="4497505" y="5717719"/>
            <a:ext cx="671200" cy="614400"/>
          </a:xfrm>
          <a:prstGeom prst="rect">
            <a:avLst/>
          </a:prstGeom>
          <a:noFill/>
          <a:ln>
            <a:noFill/>
          </a:ln>
        </p:spPr>
        <p:txBody>
          <a:bodyPr spcFirstLastPara="1" wrap="square" lIns="121900" tIns="121900" rIns="121900" bIns="121900" anchor="t" anchorCtr="0">
            <a:noAutofit/>
          </a:bodyPr>
          <a:lstStyle/>
          <a:p>
            <a:r>
              <a:rPr lang="pt-BR" sz="2400"/>
              <a:t>4</a:t>
            </a:r>
            <a:endParaRPr sz="2400"/>
          </a:p>
        </p:txBody>
      </p:sp>
      <p:cxnSp>
        <p:nvCxnSpPr>
          <p:cNvPr id="731" name="Google Shape;731;p100"/>
          <p:cNvCxnSpPr/>
          <p:nvPr/>
        </p:nvCxnSpPr>
        <p:spPr>
          <a:xfrm flipH="1">
            <a:off x="6423505" y="4197986"/>
            <a:ext cx="306000" cy="1595200"/>
          </a:xfrm>
          <a:prstGeom prst="straightConnector1">
            <a:avLst/>
          </a:prstGeom>
          <a:noFill/>
          <a:ln w="9525" cap="flat" cmpd="sng">
            <a:solidFill>
              <a:schemeClr val="dk2"/>
            </a:solidFill>
            <a:prstDash val="solid"/>
            <a:round/>
            <a:headEnd type="none" w="med" len="med"/>
            <a:tailEnd type="triangle" w="med" len="med"/>
          </a:ln>
        </p:spPr>
      </p:cxnSp>
      <p:sp>
        <p:nvSpPr>
          <p:cNvPr id="732" name="Google Shape;732;p100"/>
          <p:cNvSpPr txBox="1"/>
          <p:nvPr/>
        </p:nvSpPr>
        <p:spPr>
          <a:xfrm>
            <a:off x="6123105" y="5717719"/>
            <a:ext cx="671200" cy="614400"/>
          </a:xfrm>
          <a:prstGeom prst="rect">
            <a:avLst/>
          </a:prstGeom>
          <a:noFill/>
          <a:ln>
            <a:noFill/>
          </a:ln>
        </p:spPr>
        <p:txBody>
          <a:bodyPr spcFirstLastPara="1" wrap="square" lIns="121900" tIns="121900" rIns="121900" bIns="121900" anchor="t" anchorCtr="0">
            <a:noAutofit/>
          </a:bodyPr>
          <a:lstStyle/>
          <a:p>
            <a:r>
              <a:rPr lang="pt-BR" sz="2400"/>
              <a:t>0</a:t>
            </a:r>
            <a:endParaRPr sz="2400"/>
          </a:p>
        </p:txBody>
      </p:sp>
      <p:sp>
        <p:nvSpPr>
          <p:cNvPr id="733" name="Google Shape;733;p100"/>
          <p:cNvSpPr/>
          <p:nvPr/>
        </p:nvSpPr>
        <p:spPr>
          <a:xfrm>
            <a:off x="4497505" y="5849152"/>
            <a:ext cx="4428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4" name="Google Shape;734;p100"/>
          <p:cNvSpPr/>
          <p:nvPr/>
        </p:nvSpPr>
        <p:spPr>
          <a:xfrm>
            <a:off x="6123105" y="5849152"/>
            <a:ext cx="4428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5" name="Google Shape;735;p100"/>
          <p:cNvSpPr/>
          <p:nvPr/>
        </p:nvSpPr>
        <p:spPr>
          <a:xfrm>
            <a:off x="4091105" y="5691952"/>
            <a:ext cx="2788800" cy="763600"/>
          </a:xfrm>
          <a:prstGeom prst="ellipse">
            <a:avLst/>
          </a:prstGeom>
          <a:noFill/>
          <a:ln w="9525" cap="flat" cmpd="sng">
            <a:solidFill>
              <a:srgbClr val="1155C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1"/>
          <p:cNvSpPr txBox="1">
            <a:spLocks noGrp="1"/>
          </p:cNvSpPr>
          <p:nvPr>
            <p:ph type="title"/>
          </p:nvPr>
        </p:nvSpPr>
        <p:spPr>
          <a:xfrm>
            <a:off x="3520750" y="266342"/>
            <a:ext cx="11360800" cy="763600"/>
          </a:xfrm>
          <a:prstGeom prst="rect">
            <a:avLst/>
          </a:prstGeom>
        </p:spPr>
        <p:txBody>
          <a:bodyPr spcFirstLastPara="1" vert="horz" wrap="square" lIns="121900" tIns="121900" rIns="121900" bIns="121900" rtlCol="0" anchor="t" anchorCtr="0">
            <a:noAutofit/>
          </a:bodyPr>
          <a:lstStyle/>
          <a:p>
            <a:r>
              <a:rPr lang="pt-BR" dirty="0"/>
              <a:t>Objetivos dos Limites WIP</a:t>
            </a:r>
            <a:endParaRPr dirty="0"/>
          </a:p>
        </p:txBody>
      </p:sp>
      <p:sp>
        <p:nvSpPr>
          <p:cNvPr id="741" name="Google Shape;741;p101"/>
          <p:cNvSpPr txBox="1">
            <a:spLocks noGrp="1"/>
          </p:cNvSpPr>
          <p:nvPr>
            <p:ph type="sldNum" idx="12"/>
          </p:nvPr>
        </p:nvSpPr>
        <p:spPr>
          <a:xfrm>
            <a:off x="11410600" y="6329258"/>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102</a:t>
            </a:fld>
            <a:endParaRPr dirty="0"/>
          </a:p>
        </p:txBody>
      </p:sp>
      <p:sp>
        <p:nvSpPr>
          <p:cNvPr id="742" name="Google Shape;742;p101"/>
          <p:cNvSpPr txBox="1">
            <a:spLocks noGrp="1"/>
          </p:cNvSpPr>
          <p:nvPr>
            <p:ph type="body" idx="1"/>
          </p:nvPr>
        </p:nvSpPr>
        <p:spPr>
          <a:xfrm>
            <a:off x="415600" y="1231832"/>
            <a:ext cx="11094410" cy="3603057"/>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Criar um fluxo de </a:t>
            </a:r>
            <a:r>
              <a:rPr lang="pt-BR" sz="3200" dirty="0">
                <a:solidFill>
                  <a:srgbClr val="055ABE"/>
                </a:solidFill>
              </a:rPr>
              <a:t>trabalho sustentável</a:t>
            </a:r>
            <a:endParaRPr sz="3200" dirty="0">
              <a:solidFill>
                <a:srgbClr val="055ABE"/>
              </a:solidFill>
            </a:endParaRPr>
          </a:p>
          <a:p>
            <a:pPr lvl="1" indent="-507987">
              <a:lnSpc>
                <a:spcPct val="114000"/>
              </a:lnSpc>
              <a:spcBef>
                <a:spcPts val="0"/>
              </a:spcBef>
              <a:buSzPts val="2400"/>
            </a:pPr>
            <a:r>
              <a:rPr lang="pt-BR" sz="3200" dirty="0">
                <a:solidFill>
                  <a:srgbClr val="055ABE"/>
                </a:solidFill>
              </a:rPr>
              <a:t>Evitar que o time fique sobrecarregado </a:t>
            </a:r>
            <a:r>
              <a:rPr lang="pt-BR" sz="3200" dirty="0"/>
              <a:t>de trabalho</a:t>
            </a:r>
            <a:endParaRPr sz="3200" dirty="0"/>
          </a:p>
          <a:p>
            <a:pPr lvl="1" indent="-507987">
              <a:lnSpc>
                <a:spcPct val="114000"/>
              </a:lnSpc>
              <a:spcBef>
                <a:spcPts val="1333"/>
              </a:spcBef>
              <a:buSzPts val="2400"/>
            </a:pPr>
            <a:r>
              <a:rPr lang="pt-BR" sz="3200" dirty="0"/>
              <a:t>WIP = "acordo" entre o time e a organização</a:t>
            </a:r>
            <a:endParaRPr sz="3200" dirty="0"/>
          </a:p>
          <a:p>
            <a:pPr lvl="1" indent="-507987">
              <a:lnSpc>
                <a:spcPct val="114000"/>
              </a:lnSpc>
              <a:spcBef>
                <a:spcPts val="1333"/>
              </a:spcBef>
              <a:buSzPts val="2400"/>
            </a:pPr>
            <a:r>
              <a:rPr lang="pt-BR" sz="3200" dirty="0"/>
              <a:t>Capacidade de trabalho de um time</a:t>
            </a:r>
            <a:endParaRPr sz="3200" dirty="0"/>
          </a:p>
          <a:p>
            <a:pPr indent="-507987">
              <a:lnSpc>
                <a:spcPct val="114000"/>
              </a:lnSpc>
              <a:spcBef>
                <a:spcPts val="1333"/>
              </a:spcBef>
              <a:buSzPts val="2400"/>
            </a:pPr>
            <a:r>
              <a:rPr lang="pt-BR" sz="3200" dirty="0"/>
              <a:t>Evitar que o trabalho fique concentrado em um passo.</a:t>
            </a:r>
            <a:endParaRPr sz="3200" dirty="0"/>
          </a:p>
          <a:p>
            <a:pPr marL="1219170" indent="0">
              <a:lnSpc>
                <a:spcPct val="114000"/>
              </a:lnSpc>
              <a:spcBef>
                <a:spcPts val="1333"/>
              </a:spcBef>
              <a:spcAft>
                <a:spcPts val="1333"/>
              </a:spcAft>
              <a:buNone/>
            </a:pPr>
            <a:endParaRPr sz="32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2"/>
          <p:cNvSpPr txBox="1">
            <a:spLocks noGrp="1"/>
          </p:cNvSpPr>
          <p:nvPr>
            <p:ph type="title"/>
          </p:nvPr>
        </p:nvSpPr>
        <p:spPr>
          <a:xfrm>
            <a:off x="3416701" y="330602"/>
            <a:ext cx="111576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pt-BR" dirty="0"/>
              <a:t>Exemplo de </a:t>
            </a:r>
            <a:r>
              <a:rPr lang="pt-BR" dirty="0">
                <a:solidFill>
                  <a:srgbClr val="FF0000"/>
                </a:solidFill>
              </a:rPr>
              <a:t>violação</a:t>
            </a:r>
            <a:r>
              <a:rPr lang="pt-BR" dirty="0"/>
              <a:t> de WIP</a:t>
            </a:r>
            <a:endParaRPr dirty="0"/>
          </a:p>
          <a:p>
            <a:endParaRPr dirty="0"/>
          </a:p>
        </p:txBody>
      </p:sp>
      <p:sp>
        <p:nvSpPr>
          <p:cNvPr id="748" name="Google Shape;748;p10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103</a:t>
            </a:fld>
            <a:endParaRPr/>
          </a:p>
        </p:txBody>
      </p:sp>
      <p:graphicFrame>
        <p:nvGraphicFramePr>
          <p:cNvPr id="749" name="Google Shape;749;p102"/>
          <p:cNvGraphicFramePr/>
          <p:nvPr>
            <p:extLst>
              <p:ext uri="{D42A27DB-BD31-4B8C-83A1-F6EECF244321}">
                <p14:modId xmlns:p14="http://schemas.microsoft.com/office/powerpoint/2010/main" val="1208571131"/>
              </p:ext>
            </p:extLst>
          </p:nvPr>
        </p:nvGraphicFramePr>
        <p:xfrm>
          <a:off x="1530350" y="1701800"/>
          <a:ext cx="8589101" cy="2186921"/>
        </p:xfrm>
        <a:graphic>
          <a:graphicData uri="http://schemas.openxmlformats.org/drawingml/2006/table">
            <a:tbl>
              <a:tblPr>
                <a:noFill/>
              </a:tblPr>
              <a:tblGrid>
                <a:gridCol w="1356900">
                  <a:extLst>
                    <a:ext uri="{9D8B030D-6E8A-4147-A177-3AD203B41FA5}">
                      <a16:colId xmlns:a16="http://schemas.microsoft.com/office/drawing/2014/main" val="20000"/>
                    </a:ext>
                  </a:extLst>
                </a:gridCol>
                <a:gridCol w="783367">
                  <a:extLst>
                    <a:ext uri="{9D8B030D-6E8A-4147-A177-3AD203B41FA5}">
                      <a16:colId xmlns:a16="http://schemas.microsoft.com/office/drawing/2014/main" val="20001"/>
                    </a:ext>
                  </a:extLst>
                </a:gridCol>
                <a:gridCol w="1412867">
                  <a:extLst>
                    <a:ext uri="{9D8B030D-6E8A-4147-A177-3AD203B41FA5}">
                      <a16:colId xmlns:a16="http://schemas.microsoft.com/office/drawing/2014/main" val="20002"/>
                    </a:ext>
                  </a:extLst>
                </a:gridCol>
                <a:gridCol w="1412867">
                  <a:extLst>
                    <a:ext uri="{9D8B030D-6E8A-4147-A177-3AD203B41FA5}">
                      <a16:colId xmlns:a16="http://schemas.microsoft.com/office/drawing/2014/main" val="20003"/>
                    </a:ext>
                  </a:extLst>
                </a:gridCol>
                <a:gridCol w="1091133">
                  <a:extLst>
                    <a:ext uri="{9D8B030D-6E8A-4147-A177-3AD203B41FA5}">
                      <a16:colId xmlns:a16="http://schemas.microsoft.com/office/drawing/2014/main" val="20004"/>
                    </a:ext>
                  </a:extLst>
                </a:gridCol>
                <a:gridCol w="1734600">
                  <a:extLst>
                    <a:ext uri="{9D8B030D-6E8A-4147-A177-3AD203B41FA5}">
                      <a16:colId xmlns:a16="http://schemas.microsoft.com/office/drawing/2014/main" val="20005"/>
                    </a:ext>
                  </a:extLst>
                </a:gridCol>
                <a:gridCol w="797367">
                  <a:extLst>
                    <a:ext uri="{9D8B030D-6E8A-4147-A177-3AD203B41FA5}">
                      <a16:colId xmlns:a16="http://schemas.microsoft.com/office/drawing/2014/main" val="20006"/>
                    </a:ext>
                  </a:extLst>
                </a:gridCol>
              </a:tblGrid>
              <a:tr h="900853">
                <a:tc>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Backlog</a:t>
                      </a:r>
                      <a:endParaRPr sz="24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Especificação (2)</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Implementação (5) </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Validação (3)</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1286067">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 </a:t>
                      </a:r>
                      <a:endParaRPr sz="24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pt-BR" sz="2400">
                          <a:solidFill>
                            <a:schemeClr val="dk1"/>
                          </a:solidFill>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endParaRPr sz="2400" dirty="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750" name="Google Shape;750;p102"/>
          <p:cNvSpPr txBox="1">
            <a:spLocks noGrp="1"/>
          </p:cNvSpPr>
          <p:nvPr>
            <p:ph type="body" idx="1"/>
          </p:nvPr>
        </p:nvSpPr>
        <p:spPr>
          <a:xfrm>
            <a:off x="1336350" y="38480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a:t>Esse quadro não é válido</a:t>
            </a:r>
            <a:endParaRPr sz="3200"/>
          </a:p>
          <a:p>
            <a:pPr indent="-507987">
              <a:lnSpc>
                <a:spcPct val="114000"/>
              </a:lnSpc>
              <a:buSzPts val="2400"/>
            </a:pPr>
            <a:r>
              <a:rPr lang="pt-BR" sz="3200"/>
              <a:t>Existem 6 tarefas em Implementação</a:t>
            </a:r>
            <a:endParaRPr sz="3200"/>
          </a:p>
          <a:p>
            <a:pPr indent="-507987">
              <a:lnSpc>
                <a:spcPct val="114000"/>
              </a:lnSpc>
              <a:buSzPts val="2400"/>
            </a:pPr>
            <a:r>
              <a:rPr lang="pt-BR" sz="3200"/>
              <a:t>Mas o WIP desse passo é 5</a:t>
            </a:r>
            <a:endParaRPr sz="32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03"/>
          <p:cNvSpPr txBox="1">
            <a:spLocks noGrp="1"/>
          </p:cNvSpPr>
          <p:nvPr>
            <p:ph type="title"/>
          </p:nvPr>
        </p:nvSpPr>
        <p:spPr>
          <a:xfrm>
            <a:off x="406400" y="1243800"/>
            <a:ext cx="10279200" cy="763600"/>
          </a:xfrm>
          <a:prstGeom prst="rect">
            <a:avLst/>
          </a:prstGeom>
        </p:spPr>
        <p:txBody>
          <a:bodyPr spcFirstLastPara="1" vert="horz" wrap="square" lIns="121900" tIns="121900" rIns="121900" bIns="121900" rtlCol="0" anchor="t" anchorCtr="0">
            <a:noAutofit/>
          </a:bodyPr>
          <a:lstStyle/>
          <a:p>
            <a:r>
              <a:rPr lang="pt-BR" dirty="0"/>
              <a:t>Mais um exemplo: Implementação </a:t>
            </a:r>
            <a:r>
              <a:rPr lang="pt-BR" dirty="0">
                <a:solidFill>
                  <a:srgbClr val="FF0000"/>
                </a:solidFill>
              </a:rPr>
              <a:t>no limite</a:t>
            </a:r>
            <a:endParaRPr dirty="0">
              <a:solidFill>
                <a:srgbClr val="FF0000"/>
              </a:solidFill>
            </a:endParaRPr>
          </a:p>
        </p:txBody>
      </p:sp>
      <p:sp>
        <p:nvSpPr>
          <p:cNvPr id="756" name="Google Shape;756;p10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104</a:t>
            </a:fld>
            <a:endParaRPr/>
          </a:p>
        </p:txBody>
      </p:sp>
      <p:graphicFrame>
        <p:nvGraphicFramePr>
          <p:cNvPr id="757" name="Google Shape;757;p103"/>
          <p:cNvGraphicFramePr/>
          <p:nvPr>
            <p:extLst>
              <p:ext uri="{D42A27DB-BD31-4B8C-83A1-F6EECF244321}">
                <p14:modId xmlns:p14="http://schemas.microsoft.com/office/powerpoint/2010/main" val="2973977919"/>
              </p:ext>
            </p:extLst>
          </p:nvPr>
        </p:nvGraphicFramePr>
        <p:xfrm>
          <a:off x="406400" y="2097433"/>
          <a:ext cx="8589101" cy="2186921"/>
        </p:xfrm>
        <a:graphic>
          <a:graphicData uri="http://schemas.openxmlformats.org/drawingml/2006/table">
            <a:tbl>
              <a:tblPr>
                <a:noFill/>
              </a:tblPr>
              <a:tblGrid>
                <a:gridCol w="1356900">
                  <a:extLst>
                    <a:ext uri="{9D8B030D-6E8A-4147-A177-3AD203B41FA5}">
                      <a16:colId xmlns:a16="http://schemas.microsoft.com/office/drawing/2014/main" val="20000"/>
                    </a:ext>
                  </a:extLst>
                </a:gridCol>
                <a:gridCol w="783367">
                  <a:extLst>
                    <a:ext uri="{9D8B030D-6E8A-4147-A177-3AD203B41FA5}">
                      <a16:colId xmlns:a16="http://schemas.microsoft.com/office/drawing/2014/main" val="20001"/>
                    </a:ext>
                  </a:extLst>
                </a:gridCol>
                <a:gridCol w="1412867">
                  <a:extLst>
                    <a:ext uri="{9D8B030D-6E8A-4147-A177-3AD203B41FA5}">
                      <a16:colId xmlns:a16="http://schemas.microsoft.com/office/drawing/2014/main" val="20002"/>
                    </a:ext>
                  </a:extLst>
                </a:gridCol>
                <a:gridCol w="1412867">
                  <a:extLst>
                    <a:ext uri="{9D8B030D-6E8A-4147-A177-3AD203B41FA5}">
                      <a16:colId xmlns:a16="http://schemas.microsoft.com/office/drawing/2014/main" val="20003"/>
                    </a:ext>
                  </a:extLst>
                </a:gridCol>
                <a:gridCol w="1091133">
                  <a:extLst>
                    <a:ext uri="{9D8B030D-6E8A-4147-A177-3AD203B41FA5}">
                      <a16:colId xmlns:a16="http://schemas.microsoft.com/office/drawing/2014/main" val="20004"/>
                    </a:ext>
                  </a:extLst>
                </a:gridCol>
                <a:gridCol w="1734600">
                  <a:extLst>
                    <a:ext uri="{9D8B030D-6E8A-4147-A177-3AD203B41FA5}">
                      <a16:colId xmlns:a16="http://schemas.microsoft.com/office/drawing/2014/main" val="20005"/>
                    </a:ext>
                  </a:extLst>
                </a:gridCol>
                <a:gridCol w="797367">
                  <a:extLst>
                    <a:ext uri="{9D8B030D-6E8A-4147-A177-3AD203B41FA5}">
                      <a16:colId xmlns:a16="http://schemas.microsoft.com/office/drawing/2014/main" val="20006"/>
                    </a:ext>
                  </a:extLst>
                </a:gridCol>
              </a:tblGrid>
              <a:tr h="900853">
                <a:tc>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Backlog</a:t>
                      </a:r>
                      <a:endParaRPr sz="24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Especificação (2)</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Implementação (5) </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2400" b="1">
                          <a:latin typeface="Times New Roman"/>
                          <a:ea typeface="Times New Roman"/>
                          <a:cs typeface="Times New Roman"/>
                          <a:sym typeface="Times New Roman"/>
                        </a:rPr>
                        <a:t>Revisão (3)</a:t>
                      </a:r>
                      <a:endParaRPr sz="24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1286067">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 </a:t>
                      </a:r>
                      <a:endParaRPr sz="2400">
                        <a:latin typeface="Times New Roman"/>
                        <a:ea typeface="Times New Roman"/>
                        <a:cs typeface="Times New Roman"/>
                        <a:sym typeface="Times New Roman"/>
                      </a:endParaRPr>
                    </a:p>
                    <a:p>
                      <a:pPr marL="0" lvl="0" indent="0" algn="ctr" rtl="0">
                        <a:spcBef>
                          <a:spcPts val="0"/>
                        </a:spcBef>
                        <a:spcAft>
                          <a:spcPts val="0"/>
                        </a:spcAft>
                        <a:buNone/>
                      </a:pPr>
                      <a:r>
                        <a:rPr lang="pt-BR" sz="2400">
                          <a:latin typeface="Times New Roman"/>
                          <a:ea typeface="Times New Roman"/>
                          <a:cs typeface="Times New Roman"/>
                          <a:sym typeface="Times New Roman"/>
                        </a:rPr>
                        <a:t>X</a:t>
                      </a:r>
                      <a:endParaRPr sz="24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endParaRPr sz="24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758" name="Google Shape;758;p103"/>
          <p:cNvSpPr txBox="1">
            <a:spLocks noGrp="1"/>
          </p:cNvSpPr>
          <p:nvPr>
            <p:ph type="body" idx="1"/>
          </p:nvPr>
        </p:nvSpPr>
        <p:spPr>
          <a:xfrm>
            <a:off x="212400" y="4963861"/>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Talvez seja o momento de revisar algumas tarefas</a:t>
            </a:r>
            <a:endParaRPr sz="32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04"/>
          <p:cNvSpPr txBox="1">
            <a:spLocks noGrp="1"/>
          </p:cNvSpPr>
          <p:nvPr>
            <p:ph type="title"/>
          </p:nvPr>
        </p:nvSpPr>
        <p:spPr>
          <a:xfrm>
            <a:off x="3316532" y="250109"/>
            <a:ext cx="7417600" cy="763600"/>
          </a:xfrm>
          <a:prstGeom prst="rect">
            <a:avLst/>
          </a:prstGeom>
        </p:spPr>
        <p:txBody>
          <a:bodyPr spcFirstLastPara="1" vert="horz" wrap="square" lIns="121900" tIns="121900" rIns="121900" bIns="121900" rtlCol="0" anchor="t" anchorCtr="0">
            <a:noAutofit/>
          </a:bodyPr>
          <a:lstStyle/>
          <a:p>
            <a:r>
              <a:rPr lang="pt-BR" dirty="0"/>
              <a:t>WIP do Passo de Especificação</a:t>
            </a:r>
            <a:endParaRPr dirty="0"/>
          </a:p>
        </p:txBody>
      </p:sp>
      <p:sp>
        <p:nvSpPr>
          <p:cNvPr id="764" name="Google Shape;764;p104"/>
          <p:cNvSpPr txBox="1">
            <a:spLocks noGrp="1"/>
          </p:cNvSpPr>
          <p:nvPr>
            <p:ph type="sldNum" idx="12"/>
          </p:nvPr>
        </p:nvSpPr>
        <p:spPr>
          <a:xfrm>
            <a:off x="11460400"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105</a:t>
            </a:fld>
            <a:endParaRPr dirty="0"/>
          </a:p>
        </p:txBody>
      </p:sp>
      <p:pic>
        <p:nvPicPr>
          <p:cNvPr id="765" name="Google Shape;765;p104"/>
          <p:cNvPicPr preferRelativeResize="0"/>
          <p:nvPr/>
        </p:nvPicPr>
        <p:blipFill>
          <a:blip r:embed="rId3">
            <a:alphaModFix/>
          </a:blip>
          <a:stretch>
            <a:fillRect/>
          </a:stretch>
        </p:blipFill>
        <p:spPr>
          <a:xfrm>
            <a:off x="364666" y="3471159"/>
            <a:ext cx="8401559" cy="2061467"/>
          </a:xfrm>
          <a:prstGeom prst="rect">
            <a:avLst/>
          </a:prstGeom>
          <a:noFill/>
          <a:ln>
            <a:noFill/>
          </a:ln>
        </p:spPr>
      </p:pic>
      <p:sp>
        <p:nvSpPr>
          <p:cNvPr id="766" name="Google Shape;766;p104"/>
          <p:cNvSpPr txBox="1">
            <a:spLocks noGrp="1"/>
          </p:cNvSpPr>
          <p:nvPr>
            <p:ph type="body" idx="1"/>
          </p:nvPr>
        </p:nvSpPr>
        <p:spPr>
          <a:xfrm>
            <a:off x="577065" y="1314025"/>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a:t>Número de histórias em especificação + número de grupos de tarefas especificadas (linhas do quadro)</a:t>
            </a:r>
            <a:endParaRPr sz="3200"/>
          </a:p>
          <a:p>
            <a:pPr indent="-507987">
              <a:lnSpc>
                <a:spcPct val="114000"/>
              </a:lnSpc>
              <a:spcBef>
                <a:spcPts val="1333"/>
              </a:spcBef>
              <a:buSzPts val="2400"/>
            </a:pPr>
            <a:r>
              <a:rPr lang="pt-BR" sz="3200"/>
              <a:t>Tarefas na mesma linha = resultantes da mesma história</a:t>
            </a:r>
            <a:endParaRPr sz="3200"/>
          </a:p>
          <a:p>
            <a:pPr marL="1219170" indent="0">
              <a:lnSpc>
                <a:spcPct val="114000"/>
              </a:lnSpc>
              <a:spcBef>
                <a:spcPts val="1333"/>
              </a:spcBef>
              <a:spcAft>
                <a:spcPts val="1333"/>
              </a:spcAft>
              <a:buNone/>
            </a:pPr>
            <a:endParaRPr sz="3200"/>
          </a:p>
        </p:txBody>
      </p:sp>
      <p:sp>
        <p:nvSpPr>
          <p:cNvPr id="767" name="Google Shape;767;p104"/>
          <p:cNvSpPr/>
          <p:nvPr/>
        </p:nvSpPr>
        <p:spPr>
          <a:xfrm>
            <a:off x="2387798" y="4377825"/>
            <a:ext cx="731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8" name="Google Shape;768;p104"/>
          <p:cNvSpPr/>
          <p:nvPr/>
        </p:nvSpPr>
        <p:spPr>
          <a:xfrm>
            <a:off x="2286198" y="4657025"/>
            <a:ext cx="13924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69" name="Google Shape;769;p104"/>
          <p:cNvCxnSpPr/>
          <p:nvPr/>
        </p:nvCxnSpPr>
        <p:spPr>
          <a:xfrm flipH="1">
            <a:off x="1168798" y="5139459"/>
            <a:ext cx="671200" cy="991200"/>
          </a:xfrm>
          <a:prstGeom prst="straightConnector1">
            <a:avLst/>
          </a:prstGeom>
          <a:noFill/>
          <a:ln w="9525" cap="flat" cmpd="sng">
            <a:solidFill>
              <a:schemeClr val="dk2"/>
            </a:solidFill>
            <a:prstDash val="solid"/>
            <a:round/>
            <a:headEnd type="none" w="med" len="med"/>
            <a:tailEnd type="triangle" w="med" len="med"/>
          </a:ln>
        </p:spPr>
      </p:cxnSp>
      <p:cxnSp>
        <p:nvCxnSpPr>
          <p:cNvPr id="770" name="Google Shape;770;p104"/>
          <p:cNvCxnSpPr/>
          <p:nvPr/>
        </p:nvCxnSpPr>
        <p:spPr>
          <a:xfrm>
            <a:off x="3262398" y="5037859"/>
            <a:ext cx="255600" cy="1071200"/>
          </a:xfrm>
          <a:prstGeom prst="straightConnector1">
            <a:avLst/>
          </a:prstGeom>
          <a:noFill/>
          <a:ln w="9525" cap="flat" cmpd="sng">
            <a:solidFill>
              <a:schemeClr val="dk2"/>
            </a:solidFill>
            <a:prstDash val="solid"/>
            <a:round/>
            <a:headEnd type="none" w="med" len="med"/>
            <a:tailEnd type="triangle" w="med" len="med"/>
          </a:ln>
        </p:spPr>
      </p:cxnSp>
      <p:cxnSp>
        <p:nvCxnSpPr>
          <p:cNvPr id="771" name="Google Shape;771;p104"/>
          <p:cNvCxnSpPr/>
          <p:nvPr/>
        </p:nvCxnSpPr>
        <p:spPr>
          <a:xfrm flipH="1">
            <a:off x="2143598" y="4631459"/>
            <a:ext cx="306000" cy="1595200"/>
          </a:xfrm>
          <a:prstGeom prst="straightConnector1">
            <a:avLst/>
          </a:prstGeom>
          <a:noFill/>
          <a:ln w="9525" cap="flat" cmpd="sng">
            <a:solidFill>
              <a:schemeClr val="dk2"/>
            </a:solidFill>
            <a:prstDash val="solid"/>
            <a:round/>
            <a:headEnd type="none" w="med" len="med"/>
            <a:tailEnd type="triangle" w="med" len="med"/>
          </a:ln>
        </p:spPr>
      </p:cxnSp>
      <p:sp>
        <p:nvSpPr>
          <p:cNvPr id="772" name="Google Shape;772;p104"/>
          <p:cNvSpPr txBox="1"/>
          <p:nvPr/>
        </p:nvSpPr>
        <p:spPr>
          <a:xfrm>
            <a:off x="928798" y="6049592"/>
            <a:ext cx="671200" cy="614400"/>
          </a:xfrm>
          <a:prstGeom prst="rect">
            <a:avLst/>
          </a:prstGeom>
          <a:noFill/>
          <a:ln>
            <a:noFill/>
          </a:ln>
        </p:spPr>
        <p:txBody>
          <a:bodyPr spcFirstLastPara="1" wrap="square" lIns="121900" tIns="121900" rIns="121900" bIns="121900" anchor="t" anchorCtr="0">
            <a:noAutofit/>
          </a:bodyPr>
          <a:lstStyle/>
          <a:p>
            <a:r>
              <a:rPr lang="pt-BR" sz="2400"/>
              <a:t>0</a:t>
            </a:r>
            <a:endParaRPr sz="2400"/>
          </a:p>
        </p:txBody>
      </p:sp>
      <p:sp>
        <p:nvSpPr>
          <p:cNvPr id="773" name="Google Shape;773;p104"/>
          <p:cNvSpPr txBox="1"/>
          <p:nvPr/>
        </p:nvSpPr>
        <p:spPr>
          <a:xfrm>
            <a:off x="1843198" y="6151192"/>
            <a:ext cx="671200" cy="614400"/>
          </a:xfrm>
          <a:prstGeom prst="rect">
            <a:avLst/>
          </a:prstGeom>
          <a:noFill/>
          <a:ln>
            <a:noFill/>
          </a:ln>
        </p:spPr>
        <p:txBody>
          <a:bodyPr spcFirstLastPara="1" wrap="square" lIns="121900" tIns="121900" rIns="121900" bIns="121900" anchor="t" anchorCtr="0">
            <a:noAutofit/>
          </a:bodyPr>
          <a:lstStyle/>
          <a:p>
            <a:r>
              <a:rPr lang="pt-BR" sz="2400"/>
              <a:t>+1</a:t>
            </a:r>
            <a:endParaRPr sz="2400"/>
          </a:p>
        </p:txBody>
      </p:sp>
      <p:sp>
        <p:nvSpPr>
          <p:cNvPr id="774" name="Google Shape;774;p104"/>
          <p:cNvSpPr txBox="1"/>
          <p:nvPr/>
        </p:nvSpPr>
        <p:spPr>
          <a:xfrm>
            <a:off x="3265598" y="6049592"/>
            <a:ext cx="671200" cy="614400"/>
          </a:xfrm>
          <a:prstGeom prst="rect">
            <a:avLst/>
          </a:prstGeom>
          <a:noFill/>
          <a:ln>
            <a:noFill/>
          </a:ln>
        </p:spPr>
        <p:txBody>
          <a:bodyPr spcFirstLastPara="1" wrap="square" lIns="121900" tIns="121900" rIns="121900" bIns="121900" anchor="t" anchorCtr="0">
            <a:noAutofit/>
          </a:bodyPr>
          <a:lstStyle/>
          <a:p>
            <a:r>
              <a:rPr lang="pt-BR" sz="2400"/>
              <a:t>+1</a:t>
            </a:r>
            <a:endParaRPr sz="2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05"/>
          <p:cNvSpPr txBox="1">
            <a:spLocks noGrp="1"/>
          </p:cNvSpPr>
          <p:nvPr>
            <p:ph type="title"/>
          </p:nvPr>
        </p:nvSpPr>
        <p:spPr>
          <a:xfrm>
            <a:off x="3501700" y="339167"/>
            <a:ext cx="7417600" cy="763600"/>
          </a:xfrm>
          <a:prstGeom prst="rect">
            <a:avLst/>
          </a:prstGeom>
        </p:spPr>
        <p:txBody>
          <a:bodyPr spcFirstLastPara="1" vert="horz" wrap="square" lIns="121900" tIns="121900" rIns="121900" bIns="121900" rtlCol="0" anchor="t" anchorCtr="0">
            <a:noAutofit/>
          </a:bodyPr>
          <a:lstStyle/>
          <a:p>
            <a:r>
              <a:rPr lang="pt-BR" dirty="0"/>
              <a:t>WIP de Revisão de Código</a:t>
            </a:r>
            <a:endParaRPr dirty="0"/>
          </a:p>
        </p:txBody>
      </p:sp>
      <p:sp>
        <p:nvSpPr>
          <p:cNvPr id="780" name="Google Shape;780;p105"/>
          <p:cNvSpPr txBox="1">
            <a:spLocks noGrp="1"/>
          </p:cNvSpPr>
          <p:nvPr>
            <p:ph type="sldNum" idx="12"/>
          </p:nvPr>
        </p:nvSpPr>
        <p:spPr>
          <a:xfrm>
            <a:off x="11460400" y="63192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106</a:t>
            </a:fld>
            <a:endParaRPr dirty="0"/>
          </a:p>
        </p:txBody>
      </p:sp>
      <p:pic>
        <p:nvPicPr>
          <p:cNvPr id="781" name="Google Shape;781;p105"/>
          <p:cNvPicPr preferRelativeResize="0"/>
          <p:nvPr/>
        </p:nvPicPr>
        <p:blipFill>
          <a:blip r:embed="rId3">
            <a:alphaModFix/>
          </a:blip>
          <a:stretch>
            <a:fillRect/>
          </a:stretch>
        </p:blipFill>
        <p:spPr>
          <a:xfrm>
            <a:off x="1730333" y="2581740"/>
            <a:ext cx="8808363" cy="2161283"/>
          </a:xfrm>
          <a:prstGeom prst="rect">
            <a:avLst/>
          </a:prstGeom>
          <a:noFill/>
          <a:ln>
            <a:noFill/>
          </a:ln>
        </p:spPr>
      </p:pic>
      <p:sp>
        <p:nvSpPr>
          <p:cNvPr id="782" name="Google Shape;782;p105"/>
          <p:cNvSpPr txBox="1">
            <a:spLocks noGrp="1"/>
          </p:cNvSpPr>
          <p:nvPr>
            <p:ph type="body" idx="1"/>
          </p:nvPr>
        </p:nvSpPr>
        <p:spPr>
          <a:xfrm>
            <a:off x="976533" y="15504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a:t>Conta apenas tarefas na primeira coluna (em revisão)</a:t>
            </a:r>
            <a:endParaRPr sz="3200"/>
          </a:p>
          <a:p>
            <a:pPr marL="1219170" indent="0">
              <a:lnSpc>
                <a:spcPct val="114000"/>
              </a:lnSpc>
              <a:spcBef>
                <a:spcPts val="1333"/>
              </a:spcBef>
              <a:spcAft>
                <a:spcPts val="1333"/>
              </a:spcAft>
              <a:buNone/>
            </a:pPr>
            <a:endParaRPr sz="3200"/>
          </a:p>
        </p:txBody>
      </p:sp>
      <p:sp>
        <p:nvSpPr>
          <p:cNvPr id="783" name="Google Shape;783;p105"/>
          <p:cNvSpPr/>
          <p:nvPr/>
        </p:nvSpPr>
        <p:spPr>
          <a:xfrm>
            <a:off x="8833466" y="2954806"/>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84" name="Google Shape;784;p105"/>
          <p:cNvCxnSpPr/>
          <p:nvPr/>
        </p:nvCxnSpPr>
        <p:spPr>
          <a:xfrm flipH="1">
            <a:off x="7674766" y="3867440"/>
            <a:ext cx="1227600" cy="1571600"/>
          </a:xfrm>
          <a:prstGeom prst="straightConnector1">
            <a:avLst/>
          </a:prstGeom>
          <a:noFill/>
          <a:ln w="9525" cap="flat" cmpd="sng">
            <a:solidFill>
              <a:schemeClr val="dk2"/>
            </a:solidFill>
            <a:prstDash val="solid"/>
            <a:round/>
            <a:headEnd type="none" w="med" len="med"/>
            <a:tailEnd type="triangle" w="med" len="med"/>
          </a:ln>
        </p:spPr>
      </p:cxnSp>
      <p:sp>
        <p:nvSpPr>
          <p:cNvPr id="785" name="Google Shape;785;p105"/>
          <p:cNvSpPr/>
          <p:nvPr/>
        </p:nvSpPr>
        <p:spPr>
          <a:xfrm>
            <a:off x="7069666" y="5540806"/>
            <a:ext cx="1114400" cy="524800"/>
          </a:xfrm>
          <a:prstGeom prst="ellipse">
            <a:avLst/>
          </a:prstGeom>
          <a:noFill/>
          <a:ln w="9525" cap="flat" cmpd="sng">
            <a:solidFill>
              <a:srgbClr val="1155CC"/>
            </a:solidFill>
            <a:prstDash val="solid"/>
            <a:round/>
            <a:headEnd type="none" w="sm" len="sm"/>
            <a:tailEnd type="none" w="sm" len="sm"/>
          </a:ln>
        </p:spPr>
        <p:txBody>
          <a:bodyPr spcFirstLastPara="1" wrap="square" lIns="121900" tIns="121900" rIns="121900" bIns="121900" anchor="ctr" anchorCtr="0">
            <a:noAutofit/>
          </a:bodyPr>
          <a:lstStyle/>
          <a:p>
            <a:r>
              <a:rPr lang="pt-BR" sz="2400"/>
              <a:t>1</a:t>
            </a:r>
            <a:endParaRPr sz="2400"/>
          </a:p>
        </p:txBody>
      </p:sp>
      <p:cxnSp>
        <p:nvCxnSpPr>
          <p:cNvPr id="786" name="Google Shape;786;p105"/>
          <p:cNvCxnSpPr/>
          <p:nvPr/>
        </p:nvCxnSpPr>
        <p:spPr>
          <a:xfrm flipH="1">
            <a:off x="9062066" y="4098973"/>
            <a:ext cx="1157200" cy="1654800"/>
          </a:xfrm>
          <a:prstGeom prst="straightConnector1">
            <a:avLst/>
          </a:prstGeom>
          <a:noFill/>
          <a:ln w="9525" cap="flat" cmpd="sng">
            <a:solidFill>
              <a:schemeClr val="dk2"/>
            </a:solidFill>
            <a:prstDash val="solid"/>
            <a:round/>
            <a:headEnd type="none" w="med" len="med"/>
            <a:tailEnd type="triangle" w="med" len="med"/>
          </a:ln>
        </p:spPr>
      </p:cxnSp>
      <p:sp>
        <p:nvSpPr>
          <p:cNvPr id="787" name="Google Shape;787;p105"/>
          <p:cNvSpPr txBox="1"/>
          <p:nvPr/>
        </p:nvSpPr>
        <p:spPr>
          <a:xfrm>
            <a:off x="8409200" y="5628340"/>
            <a:ext cx="3782800" cy="696400"/>
          </a:xfrm>
          <a:prstGeom prst="rect">
            <a:avLst/>
          </a:prstGeom>
          <a:noFill/>
          <a:ln>
            <a:noFill/>
          </a:ln>
        </p:spPr>
        <p:txBody>
          <a:bodyPr spcFirstLastPara="1" wrap="square" lIns="121900" tIns="121900" rIns="121900" bIns="121900" anchor="t" anchorCtr="0">
            <a:noAutofit/>
          </a:bodyPr>
          <a:lstStyle/>
          <a:p>
            <a:r>
              <a:rPr lang="pt-BR" sz="2400"/>
              <a:t>Não contam para </a:t>
            </a:r>
            <a:endParaRPr sz="2400"/>
          </a:p>
          <a:p>
            <a:r>
              <a:rPr lang="pt-BR" sz="2400"/>
              <a:t>fins de WIP</a:t>
            </a:r>
            <a:endParaRPr sz="2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415600" y="1153409"/>
            <a:ext cx="11360800" cy="763600"/>
          </a:xfrm>
          <a:prstGeom prst="rect">
            <a:avLst/>
          </a:prstGeom>
        </p:spPr>
        <p:txBody>
          <a:bodyPr spcFirstLastPara="1" vert="horz" wrap="square" lIns="121900" tIns="121900" rIns="121900" bIns="121900" rtlCol="0" anchor="t" anchorCtr="0">
            <a:noAutofit/>
          </a:bodyPr>
          <a:lstStyle/>
          <a:p>
            <a:r>
              <a:rPr lang="pt-BR"/>
              <a:t>Comentários Finais sobre Kanban</a:t>
            </a:r>
            <a:endParaRPr/>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107</a:t>
            </a:fld>
            <a:endParaRPr/>
          </a:p>
        </p:txBody>
      </p:sp>
      <p:sp>
        <p:nvSpPr>
          <p:cNvPr id="794" name="Google Shape;794;p106"/>
          <p:cNvSpPr txBox="1">
            <a:spLocks noGrp="1"/>
          </p:cNvSpPr>
          <p:nvPr>
            <p:ph type="body" idx="1"/>
          </p:nvPr>
        </p:nvSpPr>
        <p:spPr>
          <a:xfrm>
            <a:off x="415599" y="1995075"/>
            <a:ext cx="11612611" cy="4625644"/>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Kanban é mais </a:t>
            </a:r>
            <a:r>
              <a:rPr lang="pt-BR" sz="3200" dirty="0">
                <a:solidFill>
                  <a:srgbClr val="055ABE"/>
                </a:solidFill>
              </a:rPr>
              <a:t>simples</a:t>
            </a:r>
            <a:r>
              <a:rPr lang="pt-BR" sz="3200" dirty="0"/>
              <a:t> do que Scrum</a:t>
            </a:r>
            <a:endParaRPr sz="3200" dirty="0"/>
          </a:p>
          <a:p>
            <a:pPr indent="-507987">
              <a:lnSpc>
                <a:spcPct val="114000"/>
              </a:lnSpc>
              <a:spcBef>
                <a:spcPts val="1333"/>
              </a:spcBef>
              <a:buSzPts val="2400"/>
            </a:pPr>
            <a:r>
              <a:rPr lang="pt-BR" sz="3200" dirty="0"/>
              <a:t>Kanban é mais adequado para times </a:t>
            </a:r>
            <a:r>
              <a:rPr lang="pt-BR" sz="3200" dirty="0">
                <a:solidFill>
                  <a:srgbClr val="055ABE"/>
                </a:solidFill>
              </a:rPr>
              <a:t>mais maduros</a:t>
            </a:r>
            <a:endParaRPr sz="3200" dirty="0">
              <a:solidFill>
                <a:srgbClr val="055ABE"/>
              </a:solidFill>
            </a:endParaRPr>
          </a:p>
          <a:p>
            <a:pPr indent="-507987">
              <a:lnSpc>
                <a:spcPct val="114000"/>
              </a:lnSpc>
              <a:spcBef>
                <a:spcPts val="1333"/>
              </a:spcBef>
              <a:spcAft>
                <a:spcPts val="1333"/>
              </a:spcAft>
              <a:buSzPts val="2400"/>
            </a:pPr>
            <a:r>
              <a:rPr lang="pt-BR" sz="3200" dirty="0">
                <a:solidFill>
                  <a:srgbClr val="055ABE"/>
                </a:solidFill>
              </a:rPr>
              <a:t>Talvez</a:t>
            </a:r>
            <a:r>
              <a:rPr lang="pt-BR" sz="3200" dirty="0"/>
              <a:t>: começar com Scrum e depois migrar para Kanban</a:t>
            </a:r>
          </a:p>
          <a:p>
            <a:pPr indent="-507987">
              <a:lnSpc>
                <a:spcPct val="114000"/>
              </a:lnSpc>
              <a:spcBef>
                <a:spcPts val="1333"/>
              </a:spcBef>
              <a:spcAft>
                <a:spcPts val="1333"/>
              </a:spcAft>
              <a:buSzPts val="2400"/>
            </a:pPr>
            <a:r>
              <a:rPr lang="pt-BR" sz="3200" dirty="0"/>
              <a:t>Kanban </a:t>
            </a:r>
            <a:r>
              <a:rPr lang="pt-BR" sz="3200" dirty="0">
                <a:solidFill>
                  <a:srgbClr val="055ABE"/>
                </a:solidFill>
              </a:rPr>
              <a:t>não prescreve </a:t>
            </a:r>
            <a:r>
              <a:rPr lang="pt-BR" sz="3200" dirty="0"/>
              <a:t>papéis ou práticas específicas.</a:t>
            </a:r>
          </a:p>
          <a:p>
            <a:pPr indent="-507987">
              <a:lnSpc>
                <a:spcPct val="114000"/>
              </a:lnSpc>
              <a:spcBef>
                <a:spcPts val="1333"/>
              </a:spcBef>
              <a:spcAft>
                <a:spcPts val="1333"/>
              </a:spcAft>
              <a:buSzPts val="2400"/>
            </a:pPr>
            <a:r>
              <a:rPr lang="pt-BR" sz="3200" dirty="0"/>
              <a:t>Kanban oferece uma </a:t>
            </a:r>
            <a:r>
              <a:rPr lang="pt-BR" sz="3200" dirty="0">
                <a:solidFill>
                  <a:srgbClr val="055ABE"/>
                </a:solidFill>
              </a:rPr>
              <a:t>série de princípios </a:t>
            </a:r>
            <a:r>
              <a:rPr lang="pt-BR" sz="3200" dirty="0"/>
              <a:t>que buscam melhorar o desempenho e </a:t>
            </a:r>
            <a:r>
              <a:rPr lang="pt-BR" sz="3200" dirty="0">
                <a:solidFill>
                  <a:srgbClr val="055ABE"/>
                </a:solidFill>
              </a:rPr>
              <a:t>reduzir desperdício</a:t>
            </a:r>
            <a:r>
              <a:rPr lang="pt-BR" sz="3200" dirty="0"/>
              <a:t>.</a:t>
            </a:r>
            <a:endParaRPr sz="32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415600" y="1153409"/>
            <a:ext cx="11360800" cy="763600"/>
          </a:xfrm>
          <a:prstGeom prst="rect">
            <a:avLst/>
          </a:prstGeom>
        </p:spPr>
        <p:txBody>
          <a:bodyPr spcFirstLastPara="1" vert="horz" wrap="square" lIns="121900" tIns="121900" rIns="121900" bIns="121900" rtlCol="0" anchor="t" anchorCtr="0">
            <a:noAutofit/>
          </a:bodyPr>
          <a:lstStyle/>
          <a:p>
            <a:r>
              <a:rPr lang="pt-BR" dirty="0"/>
              <a:t>Ferramentas Kanban</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108</a:t>
            </a:fld>
            <a:endParaRPr/>
          </a:p>
        </p:txBody>
      </p:sp>
      <p:sp>
        <p:nvSpPr>
          <p:cNvPr id="794" name="Google Shape;794;p106"/>
          <p:cNvSpPr txBox="1">
            <a:spLocks noGrp="1"/>
          </p:cNvSpPr>
          <p:nvPr>
            <p:ph type="body" idx="1"/>
          </p:nvPr>
        </p:nvSpPr>
        <p:spPr>
          <a:xfrm>
            <a:off x="415599" y="1995075"/>
            <a:ext cx="11612611" cy="4625644"/>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GitHub Organizations</a:t>
            </a:r>
          </a:p>
          <a:p>
            <a:pPr indent="-507987">
              <a:lnSpc>
                <a:spcPct val="114000"/>
              </a:lnSpc>
              <a:buSzPts val="2400"/>
            </a:pPr>
            <a:r>
              <a:rPr lang="pt-BR" sz="3200" dirty="0"/>
              <a:t>KanbanFlow (Possui plano gratuito)</a:t>
            </a:r>
          </a:p>
          <a:p>
            <a:pPr indent="-507987">
              <a:lnSpc>
                <a:spcPct val="114000"/>
              </a:lnSpc>
              <a:buSzPts val="2400"/>
            </a:pPr>
            <a:r>
              <a:rPr lang="pt-BR" sz="3200" dirty="0"/>
              <a:t>Kanbanize</a:t>
            </a:r>
          </a:p>
          <a:p>
            <a:pPr indent="-507987">
              <a:lnSpc>
                <a:spcPct val="114000"/>
              </a:lnSpc>
              <a:buSzPts val="2400"/>
            </a:pPr>
            <a:r>
              <a:rPr lang="pt-BR" sz="3200" dirty="0"/>
              <a:t>Trello</a:t>
            </a:r>
            <a:endParaRPr sz="3200" dirty="0"/>
          </a:p>
        </p:txBody>
      </p:sp>
      <p:pic>
        <p:nvPicPr>
          <p:cNvPr id="3074" name="Picture 2" descr="Trello - Produtivamente">
            <a:extLst>
              <a:ext uri="{FF2B5EF4-FFF2-40B4-BE49-F238E27FC236}">
                <a16:creationId xmlns:a16="http://schemas.microsoft.com/office/drawing/2014/main" id="{E5824A4A-27A2-4D7E-93DA-F778C5874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04" y="4628427"/>
            <a:ext cx="3541853" cy="19922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o que é e qual sua importância?">
            <a:extLst>
              <a:ext uri="{FF2B5EF4-FFF2-40B4-BE49-F238E27FC236}">
                <a16:creationId xmlns:a16="http://schemas.microsoft.com/office/drawing/2014/main" id="{DCEC02CA-6968-45A1-AEDD-01C6D174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6133" y="589853"/>
            <a:ext cx="3424237" cy="18907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KanbanFlow (@KanbanFlow) / Twitter">
            <a:extLst>
              <a:ext uri="{FF2B5EF4-FFF2-40B4-BE49-F238E27FC236}">
                <a16:creationId xmlns:a16="http://schemas.microsoft.com/office/drawing/2014/main" id="{245FEDC7-32DD-47C0-82E4-8F5B6DE5A2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6869" y="2704618"/>
            <a:ext cx="2163501" cy="21635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Kanbanize - Home | Facebook">
            <a:extLst>
              <a:ext uri="{FF2B5EF4-FFF2-40B4-BE49-F238E27FC236}">
                <a16:creationId xmlns:a16="http://schemas.microsoft.com/office/drawing/2014/main" id="{C9BD1281-5EA7-473B-A64C-91F8F51F1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0341" y="428619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79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3575488" y="267946"/>
            <a:ext cx="4202699" cy="719962"/>
          </a:xfrm>
          <a:prstGeom prst="rect">
            <a:avLst/>
          </a:prstGeom>
        </p:spPr>
        <p:txBody>
          <a:bodyPr spcFirstLastPara="1" vert="horz" wrap="square" lIns="121900" tIns="121900" rIns="121900" bIns="121900" rtlCol="0" anchor="t" anchorCtr="0">
            <a:noAutofit/>
          </a:bodyPr>
          <a:lstStyle/>
          <a:p>
            <a:r>
              <a:rPr lang="pt-BR" dirty="0"/>
              <a:t>Kanban x Scrum</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109</a:t>
            </a:fld>
            <a:endParaRPr/>
          </a:p>
        </p:txBody>
      </p:sp>
      <p:sp>
        <p:nvSpPr>
          <p:cNvPr id="794" name="Google Shape;794;p106"/>
          <p:cNvSpPr txBox="1">
            <a:spLocks noGrp="1"/>
          </p:cNvSpPr>
          <p:nvPr>
            <p:ph type="body" idx="1"/>
          </p:nvPr>
        </p:nvSpPr>
        <p:spPr>
          <a:xfrm>
            <a:off x="415599" y="1608881"/>
            <a:ext cx="11612611" cy="5011838"/>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Diferenças e semelhanças</a:t>
            </a:r>
          </a:p>
          <a:p>
            <a:pPr indent="-507987">
              <a:lnSpc>
                <a:spcPct val="114000"/>
              </a:lnSpc>
              <a:buSzPts val="2400"/>
            </a:pPr>
            <a:endParaRPr lang="pt-BR" sz="3200" dirty="0"/>
          </a:p>
          <a:p>
            <a:pPr indent="-507987">
              <a:lnSpc>
                <a:spcPct val="114000"/>
              </a:lnSpc>
              <a:buSzPts val="2400"/>
            </a:pPr>
            <a:r>
              <a:rPr lang="pt-BR" sz="3200" dirty="0"/>
              <a:t>Vantagens</a:t>
            </a:r>
          </a:p>
          <a:p>
            <a:pPr indent="-507987">
              <a:lnSpc>
                <a:spcPct val="114000"/>
              </a:lnSpc>
              <a:buSzPts val="2400"/>
            </a:pPr>
            <a:endParaRPr lang="pt-BR" sz="3200" dirty="0"/>
          </a:p>
          <a:p>
            <a:pPr indent="-507987">
              <a:lnSpc>
                <a:spcPct val="114000"/>
              </a:lnSpc>
              <a:buSzPts val="2400"/>
            </a:pPr>
            <a:r>
              <a:rPr lang="pt-BR" sz="3200" dirty="0"/>
              <a:t>Desvantagens</a:t>
            </a:r>
          </a:p>
          <a:p>
            <a:pPr indent="-507987">
              <a:lnSpc>
                <a:spcPct val="114000"/>
              </a:lnSpc>
              <a:buSzPts val="2400"/>
            </a:pPr>
            <a:endParaRPr lang="pt-BR" sz="3200" dirty="0"/>
          </a:p>
          <a:p>
            <a:pPr indent="-507987">
              <a:lnSpc>
                <a:spcPct val="114000"/>
              </a:lnSpc>
              <a:buSzPts val="2400"/>
            </a:pPr>
            <a:r>
              <a:rPr lang="pt-BR" sz="3200" dirty="0"/>
              <a:t>Qual situação devo usar cada processo?</a:t>
            </a:r>
            <a:endParaRPr sz="3200" dirty="0"/>
          </a:p>
        </p:txBody>
      </p:sp>
      <p:pic>
        <p:nvPicPr>
          <p:cNvPr id="5" name="Picture 4" descr="Kanban Meeting e Daily Meeting: Entenda as semelhanças e diferenças -">
            <a:extLst>
              <a:ext uri="{FF2B5EF4-FFF2-40B4-BE49-F238E27FC236}">
                <a16:creationId xmlns:a16="http://schemas.microsoft.com/office/drawing/2014/main" id="{47CD64DF-14A2-4A8B-95FF-DF7B66E37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332" y="2004590"/>
            <a:ext cx="4733788" cy="284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95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11</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CF8C6A80-344D-455C-8814-E185A1399817}"/>
              </a:ext>
            </a:extLst>
          </p:cNvPr>
          <p:cNvPicPr>
            <a:picLocks noChangeAspect="1"/>
          </p:cNvPicPr>
          <p:nvPr/>
        </p:nvPicPr>
        <p:blipFill>
          <a:blip r:embed="rId5"/>
          <a:stretch>
            <a:fillRect/>
          </a:stretch>
        </p:blipFill>
        <p:spPr>
          <a:xfrm>
            <a:off x="385049" y="1469118"/>
            <a:ext cx="6981645" cy="4727237"/>
          </a:xfrm>
          <a:prstGeom prst="rect">
            <a:avLst/>
          </a:prstGeom>
        </p:spPr>
      </p:pic>
      <p:sp>
        <p:nvSpPr>
          <p:cNvPr id="2" name="TextBox 1">
            <a:extLst>
              <a:ext uri="{FF2B5EF4-FFF2-40B4-BE49-F238E27FC236}">
                <a16:creationId xmlns:a16="http://schemas.microsoft.com/office/drawing/2014/main" id="{F0CA34C3-8205-4E43-AC04-CECC87C99ADC}"/>
              </a:ext>
            </a:extLst>
          </p:cNvPr>
          <p:cNvSpPr txBox="1"/>
          <p:nvPr/>
        </p:nvSpPr>
        <p:spPr>
          <a:xfrm>
            <a:off x="7535743" y="1878777"/>
            <a:ext cx="4422708" cy="2554545"/>
          </a:xfrm>
          <a:prstGeom prst="rect">
            <a:avLst/>
          </a:prstGeom>
          <a:noFill/>
        </p:spPr>
        <p:txBody>
          <a:bodyPr wrap="square" rtlCol="0">
            <a:spAutoFit/>
          </a:bodyPr>
          <a:lstStyle/>
          <a:p>
            <a:pPr marL="457200" indent="-457200">
              <a:buFont typeface="Wingdings" panose="05000000000000000000" pitchFamily="2" charset="2"/>
              <a:buChar char="v"/>
            </a:pPr>
            <a:r>
              <a:rPr lang="pt-BR" sz="3200" dirty="0"/>
              <a:t>Historicamente esse processo faz sentido.</a:t>
            </a:r>
          </a:p>
          <a:p>
            <a:pPr marL="457200" indent="-457200">
              <a:buFont typeface="Wingdings" panose="05000000000000000000" pitchFamily="2" charset="2"/>
              <a:buChar char="v"/>
            </a:pPr>
            <a:r>
              <a:rPr lang="pt-BR" sz="3200" dirty="0">
                <a:solidFill>
                  <a:srgbClr val="055ABE"/>
                </a:solidFill>
              </a:rPr>
              <a:t>Processo natural da Engenharia tradicional (Civil)</a:t>
            </a:r>
          </a:p>
        </p:txBody>
      </p:sp>
    </p:spTree>
    <p:extLst>
      <p:ext uri="{BB962C8B-B14F-4D97-AF65-F5344CB8AC3E}">
        <p14:creationId xmlns:p14="http://schemas.microsoft.com/office/powerpoint/2010/main" val="10024473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3575488" y="267946"/>
            <a:ext cx="4202699" cy="719962"/>
          </a:xfrm>
          <a:prstGeom prst="rect">
            <a:avLst/>
          </a:prstGeom>
        </p:spPr>
        <p:txBody>
          <a:bodyPr spcFirstLastPara="1" vert="horz" wrap="square" lIns="121900" tIns="121900" rIns="121900" bIns="121900" rtlCol="0" anchor="t" anchorCtr="0">
            <a:noAutofit/>
          </a:bodyPr>
          <a:lstStyle/>
          <a:p>
            <a:r>
              <a:rPr lang="pt-BR" dirty="0"/>
              <a:t>Kanban x Scrum</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110</a:t>
            </a:fld>
            <a:endParaRPr/>
          </a:p>
        </p:txBody>
      </p:sp>
      <p:sp>
        <p:nvSpPr>
          <p:cNvPr id="794" name="Google Shape;794;p106"/>
          <p:cNvSpPr txBox="1">
            <a:spLocks noGrp="1"/>
          </p:cNvSpPr>
          <p:nvPr>
            <p:ph type="body" idx="1"/>
          </p:nvPr>
        </p:nvSpPr>
        <p:spPr>
          <a:xfrm>
            <a:off x="415600" y="1608881"/>
            <a:ext cx="11612611" cy="5011838"/>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As duas técnicas utilizam:</a:t>
            </a:r>
          </a:p>
          <a:p>
            <a:pPr lvl="1" indent="-507987">
              <a:lnSpc>
                <a:spcPct val="114000"/>
              </a:lnSpc>
              <a:buSzPts val="2400"/>
            </a:pPr>
            <a:r>
              <a:rPr lang="pt-BR" sz="2800" dirty="0"/>
              <a:t>O sistema </a:t>
            </a:r>
            <a:r>
              <a:rPr lang="pt-BR" sz="2800" dirty="0" err="1"/>
              <a:t>Pull</a:t>
            </a:r>
            <a:endParaRPr lang="pt-BR" sz="2800" dirty="0"/>
          </a:p>
          <a:p>
            <a:pPr lvl="1" indent="-507987">
              <a:lnSpc>
                <a:spcPct val="114000"/>
              </a:lnSpc>
              <a:buSzPts val="2400"/>
            </a:pPr>
            <a:r>
              <a:rPr lang="pt-BR" sz="2800" dirty="0"/>
              <a:t>Limites de WIP</a:t>
            </a:r>
          </a:p>
          <a:p>
            <a:pPr lvl="1" indent="-507987">
              <a:lnSpc>
                <a:spcPct val="114000"/>
              </a:lnSpc>
              <a:buSzPts val="2400"/>
            </a:pPr>
            <a:r>
              <a:rPr lang="pt-BR" sz="2800" dirty="0"/>
              <a:t>Quebra de tarefas grandes em tarefas menores</a:t>
            </a:r>
          </a:p>
          <a:p>
            <a:pPr lvl="1" indent="-507987">
              <a:lnSpc>
                <a:spcPct val="114000"/>
              </a:lnSpc>
              <a:buSzPts val="2400"/>
            </a:pPr>
            <a:r>
              <a:rPr lang="pt-BR" sz="2800" dirty="0"/>
              <a:t>Iteratividade e entrega contínua</a:t>
            </a:r>
            <a:r>
              <a:rPr lang="pt-BR" sz="2800" dirty="0">
                <a:solidFill>
                  <a:srgbClr val="055ABE"/>
                </a:solidFill>
              </a:rPr>
              <a:t>.</a:t>
            </a:r>
          </a:p>
          <a:p>
            <a:pPr indent="-507987">
              <a:lnSpc>
                <a:spcPct val="114000"/>
              </a:lnSpc>
              <a:buSzPts val="2400"/>
            </a:pPr>
            <a:endParaRPr sz="3200" i="1" dirty="0">
              <a:solidFill>
                <a:srgbClr val="055ABE"/>
              </a:solidFill>
            </a:endParaRPr>
          </a:p>
        </p:txBody>
      </p:sp>
      <p:pic>
        <p:nvPicPr>
          <p:cNvPr id="5" name="Picture 4" descr="Kanban Meeting e Daily Meeting: Entenda as semelhanças e diferenças -">
            <a:extLst>
              <a:ext uri="{FF2B5EF4-FFF2-40B4-BE49-F238E27FC236}">
                <a16:creationId xmlns:a16="http://schemas.microsoft.com/office/drawing/2014/main" id="{48A2EC7C-3546-4AC1-BF90-F4E46206B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990" y="1334561"/>
            <a:ext cx="3781741" cy="227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202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3575488" y="267946"/>
            <a:ext cx="4202699" cy="719962"/>
          </a:xfrm>
          <a:prstGeom prst="rect">
            <a:avLst/>
          </a:prstGeom>
        </p:spPr>
        <p:txBody>
          <a:bodyPr spcFirstLastPara="1" vert="horz" wrap="square" lIns="121900" tIns="121900" rIns="121900" bIns="121900" rtlCol="0" anchor="t" anchorCtr="0">
            <a:noAutofit/>
          </a:bodyPr>
          <a:lstStyle/>
          <a:p>
            <a:r>
              <a:rPr lang="pt-BR" dirty="0"/>
              <a:t>Kanban x Scrum</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111</a:t>
            </a:fld>
            <a:endParaRPr/>
          </a:p>
        </p:txBody>
      </p:sp>
      <p:sp>
        <p:nvSpPr>
          <p:cNvPr id="794" name="Google Shape;794;p106"/>
          <p:cNvSpPr txBox="1">
            <a:spLocks noGrp="1"/>
          </p:cNvSpPr>
          <p:nvPr>
            <p:ph type="body" idx="1"/>
          </p:nvPr>
        </p:nvSpPr>
        <p:spPr>
          <a:xfrm>
            <a:off x="415600" y="1608881"/>
            <a:ext cx="11612611" cy="5011838"/>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Quadros</a:t>
            </a:r>
          </a:p>
          <a:p>
            <a:pPr lvl="1" indent="-507987">
              <a:lnSpc>
                <a:spcPct val="114000"/>
              </a:lnSpc>
              <a:buSzPts val="2400"/>
            </a:pPr>
            <a:r>
              <a:rPr lang="pt-BR" sz="2800" dirty="0"/>
              <a:t>O quadro Kanban possui o </a:t>
            </a:r>
            <a:r>
              <a:rPr lang="pt-BR" sz="2800" dirty="0">
                <a:solidFill>
                  <a:srgbClr val="055ABE"/>
                </a:solidFill>
              </a:rPr>
              <a:t>Limite de WIP </a:t>
            </a:r>
            <a:r>
              <a:rPr lang="pt-BR" sz="2800" dirty="0"/>
              <a:t>como parte fundamental. Não é reiniciado, atividades vão sendo coladas a medida que surge a necessidade.</a:t>
            </a:r>
          </a:p>
          <a:p>
            <a:pPr lvl="1" indent="-507987">
              <a:lnSpc>
                <a:spcPct val="114000"/>
              </a:lnSpc>
              <a:buSzPts val="2400"/>
            </a:pPr>
            <a:r>
              <a:rPr lang="pt-BR" sz="2800" dirty="0"/>
              <a:t>O quadro Scrum não possui o </a:t>
            </a:r>
            <a:r>
              <a:rPr lang="pt-BR" sz="2800" dirty="0">
                <a:solidFill>
                  <a:srgbClr val="055ABE"/>
                </a:solidFill>
              </a:rPr>
              <a:t>Limite de WIP</a:t>
            </a:r>
            <a:r>
              <a:rPr lang="pt-BR" sz="2800" dirty="0"/>
              <a:t>. É reiniciado a cada sprint.</a:t>
            </a:r>
          </a:p>
          <a:p>
            <a:pPr indent="-507987">
              <a:lnSpc>
                <a:spcPct val="114000"/>
              </a:lnSpc>
              <a:buSzPts val="2400"/>
            </a:pPr>
            <a:endParaRPr sz="3200" i="1" dirty="0">
              <a:solidFill>
                <a:srgbClr val="055ABE"/>
              </a:solidFill>
            </a:endParaRPr>
          </a:p>
        </p:txBody>
      </p:sp>
      <p:pic>
        <p:nvPicPr>
          <p:cNvPr id="5" name="Picture 4" descr="Kanban Meeting e Daily Meeting: Entenda as semelhanças e diferenças -">
            <a:extLst>
              <a:ext uri="{FF2B5EF4-FFF2-40B4-BE49-F238E27FC236}">
                <a16:creationId xmlns:a16="http://schemas.microsoft.com/office/drawing/2014/main" id="{8D3287B6-19C9-4BD8-B39D-C891D43F3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521" y="267946"/>
            <a:ext cx="2900120" cy="174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683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3575488" y="267946"/>
            <a:ext cx="4202699" cy="719962"/>
          </a:xfrm>
          <a:prstGeom prst="rect">
            <a:avLst/>
          </a:prstGeom>
        </p:spPr>
        <p:txBody>
          <a:bodyPr spcFirstLastPara="1" vert="horz" wrap="square" lIns="121900" tIns="121900" rIns="121900" bIns="121900" rtlCol="0" anchor="t" anchorCtr="0">
            <a:noAutofit/>
          </a:bodyPr>
          <a:lstStyle/>
          <a:p>
            <a:r>
              <a:rPr lang="pt-BR" dirty="0"/>
              <a:t>Kanban x Scrum</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112</a:t>
            </a:fld>
            <a:endParaRPr/>
          </a:p>
        </p:txBody>
      </p:sp>
      <p:sp>
        <p:nvSpPr>
          <p:cNvPr id="794" name="Google Shape;794;p106"/>
          <p:cNvSpPr txBox="1">
            <a:spLocks noGrp="1"/>
          </p:cNvSpPr>
          <p:nvPr>
            <p:ph type="body" idx="1"/>
          </p:nvPr>
        </p:nvSpPr>
        <p:spPr>
          <a:xfrm>
            <a:off x="4813980" y="852372"/>
            <a:ext cx="2269727" cy="833377"/>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Técnica</a:t>
            </a:r>
          </a:p>
          <a:p>
            <a:pPr indent="-507987">
              <a:lnSpc>
                <a:spcPct val="114000"/>
              </a:lnSpc>
              <a:buSzPts val="2400"/>
            </a:pPr>
            <a:endParaRPr lang="pt-BR" sz="2800" dirty="0"/>
          </a:p>
          <a:p>
            <a:pPr indent="-507987">
              <a:lnSpc>
                <a:spcPct val="114000"/>
              </a:lnSpc>
              <a:buSzPts val="2400"/>
            </a:pPr>
            <a:endParaRPr sz="3200" i="1" dirty="0">
              <a:solidFill>
                <a:srgbClr val="055ABE"/>
              </a:solidFill>
            </a:endParaRPr>
          </a:p>
        </p:txBody>
      </p:sp>
      <p:pic>
        <p:nvPicPr>
          <p:cNvPr id="5" name="Picture 2" descr="Quais são os tipos de Kanban e como utilizar? - Delogic Blog">
            <a:extLst>
              <a:ext uri="{FF2B5EF4-FFF2-40B4-BE49-F238E27FC236}">
                <a16:creationId xmlns:a16="http://schemas.microsoft.com/office/drawing/2014/main" id="{1ADAE295-40DA-4CF2-BAF1-918BD2F3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626" y="1458993"/>
            <a:ext cx="3940013" cy="394001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étodo SCRUM — Um resumo de tudo o que você precisa saber | by Flávia  Dessoldi | reprogramabr | Medium">
            <a:extLst>
              <a:ext uri="{FF2B5EF4-FFF2-40B4-BE49-F238E27FC236}">
                <a16:creationId xmlns:a16="http://schemas.microsoft.com/office/drawing/2014/main" id="{8A0B54E0-43FF-41C3-9DEE-699B5D1CF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286" y="1572334"/>
            <a:ext cx="5216918" cy="26084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ED537D-D871-4537-9968-235100837EFE}"/>
              </a:ext>
            </a:extLst>
          </p:cNvPr>
          <p:cNvSpPr txBox="1"/>
          <p:nvPr/>
        </p:nvSpPr>
        <p:spPr>
          <a:xfrm>
            <a:off x="509285" y="4355061"/>
            <a:ext cx="4896091" cy="2554545"/>
          </a:xfrm>
          <a:prstGeom prst="rect">
            <a:avLst/>
          </a:prstGeom>
          <a:noFill/>
        </p:spPr>
        <p:txBody>
          <a:bodyPr wrap="square" rtlCol="0">
            <a:spAutoFit/>
          </a:bodyPr>
          <a:lstStyle/>
          <a:p>
            <a:pPr algn="ctr"/>
            <a:r>
              <a:rPr lang="pt-BR" sz="2000" dirty="0"/>
              <a:t>Scrum</a:t>
            </a:r>
          </a:p>
          <a:p>
            <a:pPr marL="285750" indent="-285750">
              <a:buFont typeface="Arial" panose="020B0604020202020204" pitchFamily="34" charset="0"/>
              <a:buChar char="•"/>
            </a:pPr>
            <a:r>
              <a:rPr lang="pt-BR" sz="2000" dirty="0"/>
              <a:t>Ideal para projetos que querem </a:t>
            </a:r>
            <a:r>
              <a:rPr lang="pt-BR" sz="2000" dirty="0">
                <a:solidFill>
                  <a:srgbClr val="055ABE"/>
                </a:solidFill>
              </a:rPr>
              <a:t>andar</a:t>
            </a:r>
            <a:r>
              <a:rPr lang="pt-BR" sz="2000" dirty="0"/>
              <a:t> </a:t>
            </a:r>
            <a:r>
              <a:rPr lang="pt-BR" sz="2000" dirty="0">
                <a:solidFill>
                  <a:srgbClr val="055ABE"/>
                </a:solidFill>
              </a:rPr>
              <a:t>rapidamente</a:t>
            </a:r>
            <a:r>
              <a:rPr lang="pt-BR" sz="2000" dirty="0"/>
              <a:t> mas precisam de um </a:t>
            </a:r>
            <a:r>
              <a:rPr lang="pt-BR" sz="2000" dirty="0">
                <a:solidFill>
                  <a:srgbClr val="055ABE"/>
                </a:solidFill>
              </a:rPr>
              <a:t>certo planejamento.</a:t>
            </a:r>
          </a:p>
          <a:p>
            <a:pPr marL="285750" indent="-285750">
              <a:buFont typeface="Arial" panose="020B0604020202020204" pitchFamily="34" charset="0"/>
              <a:buChar char="•"/>
            </a:pPr>
            <a:r>
              <a:rPr lang="pt-BR" sz="2000" dirty="0"/>
              <a:t>Objetivos </a:t>
            </a:r>
            <a:r>
              <a:rPr lang="pt-BR" sz="2000" dirty="0">
                <a:solidFill>
                  <a:srgbClr val="055ABE"/>
                </a:solidFill>
              </a:rPr>
              <a:t>fixos</a:t>
            </a:r>
            <a:r>
              <a:rPr lang="pt-BR" sz="2000" dirty="0"/>
              <a:t> a cada </a:t>
            </a:r>
            <a:r>
              <a:rPr lang="pt-BR" sz="2000" i="1" dirty="0">
                <a:solidFill>
                  <a:srgbClr val="055ABE"/>
                </a:solidFill>
              </a:rPr>
              <a:t>sprint</a:t>
            </a:r>
            <a:r>
              <a:rPr lang="pt-BR" sz="2000" dirty="0"/>
              <a:t> ou </a:t>
            </a:r>
            <a:r>
              <a:rPr lang="pt-BR" sz="2000" i="1" dirty="0">
                <a:solidFill>
                  <a:srgbClr val="055ABE"/>
                </a:solidFill>
              </a:rPr>
              <a:t>entrega</a:t>
            </a:r>
          </a:p>
          <a:p>
            <a:pPr marL="285750" indent="-285750">
              <a:buFont typeface="Arial" panose="020B0604020202020204" pitchFamily="34" charset="0"/>
              <a:buChar char="•"/>
            </a:pPr>
            <a:r>
              <a:rPr lang="pt-BR" sz="2000" dirty="0"/>
              <a:t>Ideal para projetos </a:t>
            </a:r>
            <a:r>
              <a:rPr lang="pt-BR" sz="2000" dirty="0">
                <a:solidFill>
                  <a:srgbClr val="055ABE"/>
                </a:solidFill>
              </a:rPr>
              <a:t>menos maduros.</a:t>
            </a:r>
          </a:p>
          <a:p>
            <a:pPr marL="285750" indent="-285750">
              <a:buFont typeface="Arial" panose="020B0604020202020204" pitchFamily="34" charset="0"/>
              <a:buChar char="•"/>
            </a:pPr>
            <a:r>
              <a:rPr lang="pt-BR" sz="2000" dirty="0"/>
              <a:t>Funções</a:t>
            </a:r>
            <a:r>
              <a:rPr lang="pt-BR" sz="2000" dirty="0">
                <a:solidFill>
                  <a:srgbClr val="055ABE"/>
                </a:solidFill>
              </a:rPr>
              <a:t> bem definidas.</a:t>
            </a:r>
          </a:p>
          <a:p>
            <a:endParaRPr lang="pt-BR" sz="2000" dirty="0"/>
          </a:p>
        </p:txBody>
      </p:sp>
      <p:sp>
        <p:nvSpPr>
          <p:cNvPr id="8" name="TextBox 7">
            <a:extLst>
              <a:ext uri="{FF2B5EF4-FFF2-40B4-BE49-F238E27FC236}">
                <a16:creationId xmlns:a16="http://schemas.microsoft.com/office/drawing/2014/main" id="{53942516-59C8-478F-ADAF-13C96E7B4565}"/>
              </a:ext>
            </a:extLst>
          </p:cNvPr>
          <p:cNvSpPr txBox="1"/>
          <p:nvPr/>
        </p:nvSpPr>
        <p:spPr>
          <a:xfrm>
            <a:off x="6654478" y="5289690"/>
            <a:ext cx="4724401" cy="1631216"/>
          </a:xfrm>
          <a:prstGeom prst="rect">
            <a:avLst/>
          </a:prstGeom>
          <a:noFill/>
        </p:spPr>
        <p:txBody>
          <a:bodyPr wrap="square" rtlCol="0">
            <a:spAutoFit/>
          </a:bodyPr>
          <a:lstStyle/>
          <a:p>
            <a:pPr algn="ctr"/>
            <a:r>
              <a:rPr lang="pt-BR" sz="2000" dirty="0"/>
              <a:t>Kanban</a:t>
            </a:r>
          </a:p>
          <a:p>
            <a:pPr marL="285750" indent="-285750">
              <a:buFont typeface="Arial" panose="020B0604020202020204" pitchFamily="34" charset="0"/>
              <a:buChar char="•"/>
            </a:pPr>
            <a:r>
              <a:rPr lang="pt-BR" sz="2000" dirty="0"/>
              <a:t>Ambiente </a:t>
            </a:r>
            <a:r>
              <a:rPr lang="pt-BR" sz="2000" dirty="0">
                <a:solidFill>
                  <a:srgbClr val="055ABE"/>
                </a:solidFill>
              </a:rPr>
              <a:t>altamente dinâmico </a:t>
            </a:r>
            <a:r>
              <a:rPr lang="pt-BR" sz="2000" dirty="0"/>
              <a:t>e muitas tarefas com </a:t>
            </a:r>
            <a:r>
              <a:rPr lang="pt-BR" sz="2000" dirty="0">
                <a:solidFill>
                  <a:srgbClr val="055ABE"/>
                </a:solidFill>
              </a:rPr>
              <a:t>prioridades que mudam.</a:t>
            </a:r>
          </a:p>
          <a:p>
            <a:pPr marL="285750" indent="-285750">
              <a:buFont typeface="Arial" panose="020B0604020202020204" pitchFamily="34" charset="0"/>
              <a:buChar char="•"/>
            </a:pPr>
            <a:r>
              <a:rPr lang="pt-BR" sz="2000" dirty="0"/>
              <a:t>Ideal para times/projetos </a:t>
            </a:r>
            <a:r>
              <a:rPr lang="pt-BR" sz="2000" dirty="0">
                <a:solidFill>
                  <a:srgbClr val="055ABE"/>
                </a:solidFill>
              </a:rPr>
              <a:t>mais maduros.</a:t>
            </a:r>
          </a:p>
          <a:p>
            <a:endParaRPr lang="pt-BR" sz="2000" dirty="0"/>
          </a:p>
        </p:txBody>
      </p:sp>
    </p:spTree>
    <p:extLst>
      <p:ext uri="{BB962C8B-B14F-4D97-AF65-F5344CB8AC3E}">
        <p14:creationId xmlns:p14="http://schemas.microsoft.com/office/powerpoint/2010/main" val="28485791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113</a:t>
            </a:fld>
            <a:endParaRPr/>
          </a:p>
        </p:txBody>
      </p:sp>
      <p:pic>
        <p:nvPicPr>
          <p:cNvPr id="5" name="Picture 4">
            <a:extLst>
              <a:ext uri="{FF2B5EF4-FFF2-40B4-BE49-F238E27FC236}">
                <a16:creationId xmlns:a16="http://schemas.microsoft.com/office/drawing/2014/main" id="{EACC50B0-8696-4A50-9459-445492E22BCB}"/>
              </a:ext>
            </a:extLst>
          </p:cNvPr>
          <p:cNvPicPr>
            <a:picLocks noChangeAspect="1"/>
          </p:cNvPicPr>
          <p:nvPr/>
        </p:nvPicPr>
        <p:blipFill>
          <a:blip r:embed="rId3"/>
          <a:stretch>
            <a:fillRect/>
          </a:stretch>
        </p:blipFill>
        <p:spPr>
          <a:xfrm>
            <a:off x="3522251" y="420825"/>
            <a:ext cx="6941264" cy="6016350"/>
          </a:xfrm>
          <a:prstGeom prst="rect">
            <a:avLst/>
          </a:prstGeom>
        </p:spPr>
      </p:pic>
    </p:spTree>
    <p:extLst>
      <p:ext uri="{BB962C8B-B14F-4D97-AF65-F5344CB8AC3E}">
        <p14:creationId xmlns:p14="http://schemas.microsoft.com/office/powerpoint/2010/main" val="24944702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6"/>
          <p:cNvSpPr txBox="1">
            <a:spLocks noGrp="1"/>
          </p:cNvSpPr>
          <p:nvPr>
            <p:ph type="title"/>
          </p:nvPr>
        </p:nvSpPr>
        <p:spPr>
          <a:xfrm>
            <a:off x="3575488" y="267946"/>
            <a:ext cx="4202699" cy="719962"/>
          </a:xfrm>
          <a:prstGeom prst="rect">
            <a:avLst/>
          </a:prstGeom>
        </p:spPr>
        <p:txBody>
          <a:bodyPr spcFirstLastPara="1" vert="horz" wrap="square" lIns="121900" tIns="121900" rIns="121900" bIns="121900" rtlCol="0" anchor="t" anchorCtr="0">
            <a:noAutofit/>
          </a:bodyPr>
          <a:lstStyle/>
          <a:p>
            <a:r>
              <a:rPr lang="pt-BR" dirty="0"/>
              <a:t>Kanban x Scrum</a:t>
            </a:r>
            <a:endParaRPr dirty="0"/>
          </a:p>
        </p:txBody>
      </p:sp>
      <p:sp>
        <p:nvSpPr>
          <p:cNvPr id="793" name="Google Shape;793;p10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114</a:t>
            </a:fld>
            <a:endParaRPr/>
          </a:p>
        </p:txBody>
      </p:sp>
      <p:sp>
        <p:nvSpPr>
          <p:cNvPr id="794" name="Google Shape;794;p106"/>
          <p:cNvSpPr txBox="1">
            <a:spLocks noGrp="1"/>
          </p:cNvSpPr>
          <p:nvPr>
            <p:ph type="body" idx="1"/>
          </p:nvPr>
        </p:nvSpPr>
        <p:spPr>
          <a:xfrm>
            <a:off x="415600" y="1608881"/>
            <a:ext cx="11612611" cy="5011838"/>
          </a:xfrm>
          <a:prstGeom prst="rect">
            <a:avLst/>
          </a:prstGeom>
        </p:spPr>
        <p:txBody>
          <a:bodyPr spcFirstLastPara="1" vert="horz" wrap="square" lIns="121900" tIns="121900" rIns="121900" bIns="121900" rtlCol="0" anchor="t" anchorCtr="0">
            <a:noAutofit/>
          </a:bodyPr>
          <a:lstStyle/>
          <a:p>
            <a:pPr marL="101598" indent="0">
              <a:lnSpc>
                <a:spcPct val="114000"/>
              </a:lnSpc>
              <a:buSzPts val="2400"/>
              <a:buNone/>
            </a:pPr>
            <a:r>
              <a:rPr lang="pt-BR" sz="3200" i="1" dirty="0">
                <a:solidFill>
                  <a:schemeClr val="tx1">
                    <a:lumMod val="75000"/>
                    <a:lumOff val="25000"/>
                  </a:schemeClr>
                </a:solidFill>
              </a:rPr>
              <a:t>...lembre-se: não existe processo bala-de-prata</a:t>
            </a:r>
          </a:p>
          <a:p>
            <a:pPr marL="101598" indent="0">
              <a:lnSpc>
                <a:spcPct val="114000"/>
              </a:lnSpc>
              <a:buSzPts val="2400"/>
              <a:buNone/>
            </a:pPr>
            <a:r>
              <a:rPr lang="pt-BR" sz="3200" i="1" dirty="0">
                <a:solidFill>
                  <a:schemeClr val="tx1">
                    <a:lumMod val="75000"/>
                    <a:lumOff val="25000"/>
                  </a:schemeClr>
                </a:solidFill>
              </a:rPr>
              <a:t>O importante é utilizar o que funciona melhor para a organização e os clientes.</a:t>
            </a:r>
          </a:p>
          <a:p>
            <a:pPr marL="101598" indent="0">
              <a:lnSpc>
                <a:spcPct val="114000"/>
              </a:lnSpc>
              <a:buSzPts val="2400"/>
              <a:buNone/>
            </a:pPr>
            <a:endParaRPr lang="pt-BR" sz="3200" i="1" dirty="0">
              <a:solidFill>
                <a:schemeClr val="tx1">
                  <a:lumMod val="75000"/>
                  <a:lumOff val="25000"/>
                </a:schemeClr>
              </a:solidFill>
            </a:endParaRPr>
          </a:p>
          <a:p>
            <a:pPr marL="101598" indent="0">
              <a:lnSpc>
                <a:spcPct val="114000"/>
              </a:lnSpc>
              <a:buSzPts val="2400"/>
              <a:buNone/>
            </a:pPr>
            <a:r>
              <a:rPr lang="pt-BR" sz="3200" i="1" dirty="0">
                <a:solidFill>
                  <a:schemeClr val="tx1">
                    <a:lumMod val="75000"/>
                    <a:lumOff val="25000"/>
                  </a:schemeClr>
                </a:solidFill>
              </a:rPr>
              <a:t>Pode-se combinar as duas técnias: Scrumban</a:t>
            </a:r>
            <a:endParaRPr sz="3200" i="1" dirty="0">
              <a:solidFill>
                <a:schemeClr val="tx1">
                  <a:lumMod val="75000"/>
                  <a:lumOff val="25000"/>
                </a:schemeClr>
              </a:solidFill>
            </a:endParaRPr>
          </a:p>
        </p:txBody>
      </p:sp>
      <p:pic>
        <p:nvPicPr>
          <p:cNvPr id="5" name="Picture 4" descr="Kanban Meeting e Daily Meeting: Entenda as semelhanças e diferenças -">
            <a:extLst>
              <a:ext uri="{FF2B5EF4-FFF2-40B4-BE49-F238E27FC236}">
                <a16:creationId xmlns:a16="http://schemas.microsoft.com/office/drawing/2014/main" id="{8D3287B6-19C9-4BD8-B39D-C891D43F3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2291" y="3503811"/>
            <a:ext cx="2900120" cy="174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9749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Outros Métodos Ágeis</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0108597" cy="4156201"/>
          </a:xfrm>
        </p:spPr>
        <p:txBody>
          <a:bodyPr>
            <a:normAutofit/>
          </a:bodyPr>
          <a:lstStyle/>
          <a:p>
            <a:pPr marL="647700" indent="-571500" algn="l">
              <a:spcBef>
                <a:spcPts val="0"/>
              </a:spcBef>
              <a:buSzPts val="2400"/>
              <a:buFont typeface="Arial" panose="020B0604020202020204" pitchFamily="34" charset="0"/>
              <a:buChar char="•"/>
            </a:pPr>
            <a:r>
              <a:rPr lang="pt-BR" sz="3600" dirty="0"/>
              <a:t>OKR (</a:t>
            </a:r>
            <a:r>
              <a:rPr lang="pt-BR" sz="3600" dirty="0" err="1"/>
              <a:t>Objectives</a:t>
            </a:r>
            <a:r>
              <a:rPr lang="pt-BR" sz="3600" dirty="0"/>
              <a:t> </a:t>
            </a:r>
            <a:r>
              <a:rPr lang="pt-BR" sz="3600" dirty="0" err="1"/>
              <a:t>and</a:t>
            </a:r>
            <a:r>
              <a:rPr lang="pt-BR" sz="3600" dirty="0"/>
              <a:t> Key </a:t>
            </a:r>
            <a:r>
              <a:rPr lang="pt-BR" sz="3600" dirty="0" err="1"/>
              <a:t>results</a:t>
            </a:r>
            <a:r>
              <a:rPr lang="pt-BR" sz="3600" dirty="0"/>
              <a:t>)</a:t>
            </a:r>
          </a:p>
          <a:p>
            <a:pPr marL="647700" indent="-571500" algn="l">
              <a:spcBef>
                <a:spcPts val="0"/>
              </a:spcBef>
              <a:buSzPts val="2400"/>
              <a:buFont typeface="Arial" panose="020B0604020202020204" pitchFamily="34" charset="0"/>
              <a:buChar char="•"/>
            </a:pPr>
            <a:r>
              <a:rPr lang="pt-BR" sz="3600" dirty="0" err="1"/>
              <a:t>Agile</a:t>
            </a:r>
            <a:r>
              <a:rPr lang="pt-BR" sz="3600" dirty="0"/>
              <a:t> </a:t>
            </a:r>
            <a:r>
              <a:rPr lang="pt-BR" sz="3600" dirty="0" err="1"/>
              <a:t>Scaled</a:t>
            </a:r>
            <a:endParaRPr lang="pt-BR" sz="3600" dirty="0"/>
          </a:p>
          <a:p>
            <a:pPr marL="647700" indent="-571500" algn="l">
              <a:spcBef>
                <a:spcPts val="0"/>
              </a:spcBef>
              <a:buSzPts val="2400"/>
              <a:buFont typeface="Arial" panose="020B0604020202020204" pitchFamily="34" charset="0"/>
              <a:buChar char="•"/>
            </a:pPr>
            <a:r>
              <a:rPr lang="pt-BR" sz="3600" dirty="0"/>
              <a:t>DAD (</a:t>
            </a:r>
            <a:r>
              <a:rPr lang="pt-BR" sz="3600" dirty="0" err="1"/>
              <a:t>Disciplined</a:t>
            </a:r>
            <a:r>
              <a:rPr lang="pt-BR" sz="3600" dirty="0"/>
              <a:t> </a:t>
            </a:r>
            <a:r>
              <a:rPr lang="pt-BR" sz="3600" dirty="0" err="1"/>
              <a:t>Agiled</a:t>
            </a:r>
            <a:r>
              <a:rPr lang="pt-BR" sz="3600" dirty="0"/>
              <a:t> Delivery)</a:t>
            </a:r>
          </a:p>
          <a:p>
            <a:pPr marL="647700" indent="-571500" algn="l">
              <a:spcBef>
                <a:spcPts val="0"/>
              </a:spcBef>
              <a:buSzPts val="2400"/>
              <a:buFont typeface="Arial" panose="020B0604020202020204" pitchFamily="34" charset="0"/>
              <a:buChar char="•"/>
            </a:pPr>
            <a:r>
              <a:rPr lang="pt-BR" sz="3600" dirty="0" err="1"/>
              <a:t>SAFe</a:t>
            </a:r>
            <a:r>
              <a:rPr lang="pt-BR" sz="3600" dirty="0"/>
              <a:t> (</a:t>
            </a:r>
            <a:r>
              <a:rPr lang="pt-BR" sz="3600" dirty="0" err="1"/>
              <a:t>Scaled</a:t>
            </a:r>
            <a:r>
              <a:rPr lang="pt-BR" sz="3600" dirty="0"/>
              <a:t> </a:t>
            </a:r>
            <a:r>
              <a:rPr lang="pt-BR" sz="3600" dirty="0" err="1"/>
              <a:t>Agile</a:t>
            </a:r>
            <a:r>
              <a:rPr lang="pt-BR" sz="3600" dirty="0"/>
              <a:t> Framework)</a:t>
            </a:r>
          </a:p>
          <a:p>
            <a:pPr marL="647700" indent="-571500" algn="l">
              <a:spcBef>
                <a:spcPts val="0"/>
              </a:spcBef>
              <a:buSzPts val="2400"/>
              <a:buFont typeface="Arial" panose="020B0604020202020204" pitchFamily="34" charset="0"/>
              <a:buChar char="•"/>
            </a:pPr>
            <a:r>
              <a:rPr lang="pt-BR" sz="3600" dirty="0"/>
              <a:t>Design </a:t>
            </a:r>
            <a:r>
              <a:rPr lang="pt-BR" sz="3600" dirty="0" err="1"/>
              <a:t>Thinking</a:t>
            </a:r>
            <a:r>
              <a:rPr lang="pt-BR" sz="3600" dirty="0"/>
              <a:t> (HCD - </a:t>
            </a:r>
            <a:r>
              <a:rPr lang="pt-BR" sz="3600" dirty="0" err="1"/>
              <a:t>Human</a:t>
            </a:r>
            <a:r>
              <a:rPr lang="pt-BR" sz="3600" dirty="0"/>
              <a:t> </a:t>
            </a:r>
            <a:r>
              <a:rPr lang="pt-BR" sz="3600" dirty="0" err="1"/>
              <a:t>Centered</a:t>
            </a:r>
            <a:r>
              <a:rPr lang="pt-BR" sz="3600" dirty="0"/>
              <a:t> Design)</a:t>
            </a:r>
          </a:p>
          <a:p>
            <a:pPr marL="647700" indent="-571500" algn="l">
              <a:spcBef>
                <a:spcPts val="0"/>
              </a:spcBef>
              <a:buSzPts val="2400"/>
              <a:buFont typeface="Arial" panose="020B0604020202020204" pitchFamily="34" charset="0"/>
              <a:buChar char="•"/>
            </a:pPr>
            <a:r>
              <a:rPr lang="pt-BR" sz="3600" dirty="0"/>
              <a:t>Fluxo Unificado</a:t>
            </a:r>
          </a:p>
          <a:p>
            <a:pPr marL="647700" indent="-571500" algn="l">
              <a:spcBef>
                <a:spcPts val="0"/>
              </a:spcBef>
              <a:buSzPts val="2400"/>
              <a:buFont typeface="Arial" panose="020B0604020202020204" pitchFamily="34" charset="0"/>
              <a:buChar char="•"/>
            </a:pPr>
            <a:r>
              <a:rPr lang="pt-BR" sz="3600" dirty="0"/>
              <a:t>EVM</a:t>
            </a:r>
          </a:p>
          <a:p>
            <a:pPr marL="1371600" lvl="2" indent="-381000" algn="l">
              <a:spcBef>
                <a:spcPts val="0"/>
              </a:spcBef>
              <a:buSzPts val="2400"/>
              <a:buFont typeface="Wingdings" panose="05000000000000000000" pitchFamily="2" charset="2"/>
              <a:buChar char="ü"/>
            </a:pPr>
            <a:endParaRPr lang="pt-BR" sz="2800" dirty="0"/>
          </a:p>
          <a:p>
            <a:pPr marL="1371600" lvl="2" indent="-381000" algn="l">
              <a:spcBef>
                <a:spcPts val="0"/>
              </a:spcBef>
              <a:buSzPts val="2400"/>
              <a:buFont typeface="Wingdings" panose="05000000000000000000" pitchFamily="2" charset="2"/>
              <a:buChar char="ü"/>
            </a:pPr>
            <a:endParaRPr lang="pt-BR" sz="3000" dirty="0"/>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115</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spTree>
    <p:extLst>
      <p:ext uri="{BB962C8B-B14F-4D97-AF65-F5344CB8AC3E}">
        <p14:creationId xmlns:p14="http://schemas.microsoft.com/office/powerpoint/2010/main" val="32360512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07"/>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sz="4800" b="1"/>
              <a:t>Quando não usar métodos ágeis?</a:t>
            </a:r>
            <a:endParaRPr sz="4800" b="1">
              <a:solidFill>
                <a:srgbClr val="FF0000"/>
              </a:solidFill>
            </a:endParaRPr>
          </a:p>
        </p:txBody>
      </p:sp>
      <p:sp>
        <p:nvSpPr>
          <p:cNvPr id="800" name="Google Shape;800;p10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08"/>
          <p:cNvSpPr txBox="1">
            <a:spLocks noGrp="1"/>
          </p:cNvSpPr>
          <p:nvPr>
            <p:ph type="title"/>
          </p:nvPr>
        </p:nvSpPr>
        <p:spPr>
          <a:xfrm>
            <a:off x="415600" y="975167"/>
            <a:ext cx="11360800" cy="763600"/>
          </a:xfrm>
          <a:prstGeom prst="rect">
            <a:avLst/>
          </a:prstGeom>
        </p:spPr>
        <p:txBody>
          <a:bodyPr spcFirstLastPara="1" vert="horz" wrap="square" lIns="121900" tIns="121900" rIns="121900" bIns="121900" rtlCol="0" anchor="t" anchorCtr="0">
            <a:noAutofit/>
          </a:bodyPr>
          <a:lstStyle/>
          <a:p>
            <a:r>
              <a:rPr lang="pt-BR" dirty="0"/>
              <a:t>Quando </a:t>
            </a:r>
            <a:r>
              <a:rPr lang="pt-BR" b="1" dirty="0">
                <a:solidFill>
                  <a:srgbClr val="FF0000"/>
                </a:solidFill>
              </a:rPr>
              <a:t>não</a:t>
            </a:r>
            <a:r>
              <a:rPr lang="pt-BR" dirty="0"/>
              <a:t> vale a pena usar métodos ágeis </a:t>
            </a:r>
            <a:endParaRPr sz="2667" dirty="0"/>
          </a:p>
        </p:txBody>
      </p:sp>
      <p:sp>
        <p:nvSpPr>
          <p:cNvPr id="806" name="Google Shape;806;p108"/>
          <p:cNvSpPr txBox="1">
            <a:spLocks noGrp="1"/>
          </p:cNvSpPr>
          <p:nvPr>
            <p:ph type="body" idx="1"/>
          </p:nvPr>
        </p:nvSpPr>
        <p:spPr>
          <a:xfrm>
            <a:off x="415600" y="1918433"/>
            <a:ext cx="11360800" cy="4555200"/>
          </a:xfrm>
          <a:prstGeom prst="rect">
            <a:avLst/>
          </a:prstGeom>
        </p:spPr>
        <p:txBody>
          <a:bodyPr spcFirstLastPara="1" vert="horz" wrap="square" lIns="121900" tIns="121900" rIns="121900" bIns="121900" rtlCol="0" anchor="t" anchorCtr="0">
            <a:noAutofit/>
          </a:bodyPr>
          <a:lstStyle/>
          <a:p>
            <a:pPr indent="-465655">
              <a:lnSpc>
                <a:spcPct val="130000"/>
              </a:lnSpc>
              <a:buSzPts val="1900"/>
            </a:pPr>
            <a:r>
              <a:rPr lang="pt-BR" sz="2533" dirty="0"/>
              <a:t>Condições do mercado são </a:t>
            </a:r>
            <a:r>
              <a:rPr lang="pt-BR" sz="2533" dirty="0">
                <a:solidFill>
                  <a:srgbClr val="055ABE"/>
                </a:solidFill>
              </a:rPr>
              <a:t>estáveis e previsíveis.</a:t>
            </a:r>
            <a:endParaRPr sz="2533" dirty="0">
              <a:solidFill>
                <a:srgbClr val="055ABE"/>
              </a:solidFill>
            </a:endParaRPr>
          </a:p>
          <a:p>
            <a:pPr indent="-465655">
              <a:lnSpc>
                <a:spcPct val="130000"/>
              </a:lnSpc>
              <a:buSzPts val="1900"/>
            </a:pPr>
            <a:r>
              <a:rPr lang="pt-BR" sz="2533" dirty="0"/>
              <a:t>Requisitos são claros no início do projeto e irão </a:t>
            </a:r>
            <a:r>
              <a:rPr lang="pt-BR" sz="2533" dirty="0">
                <a:solidFill>
                  <a:srgbClr val="055ABE"/>
                </a:solidFill>
              </a:rPr>
              <a:t>permanecer estáveis.</a:t>
            </a:r>
            <a:endParaRPr sz="2533" dirty="0">
              <a:solidFill>
                <a:srgbClr val="055ABE"/>
              </a:solidFill>
            </a:endParaRPr>
          </a:p>
          <a:p>
            <a:pPr indent="-465655">
              <a:lnSpc>
                <a:spcPct val="130000"/>
              </a:lnSpc>
              <a:buSzPts val="1900"/>
            </a:pPr>
            <a:r>
              <a:rPr lang="pt-BR" sz="2533" dirty="0">
                <a:solidFill>
                  <a:srgbClr val="055ABE"/>
                </a:solidFill>
              </a:rPr>
              <a:t>Clientes não estão disponíveis </a:t>
            </a:r>
            <a:r>
              <a:rPr lang="pt-BR" sz="2533" dirty="0"/>
              <a:t>para colaboração frequente.</a:t>
            </a:r>
            <a:endParaRPr sz="2533" dirty="0"/>
          </a:p>
          <a:p>
            <a:pPr indent="-465655">
              <a:lnSpc>
                <a:spcPct val="130000"/>
              </a:lnSpc>
              <a:buSzPts val="1900"/>
            </a:pPr>
            <a:r>
              <a:rPr lang="pt-BR" sz="2533" dirty="0">
                <a:solidFill>
                  <a:srgbClr val="055ABE"/>
                </a:solidFill>
              </a:rPr>
              <a:t>Sistema semelhante </a:t>
            </a:r>
            <a:r>
              <a:rPr lang="pt-BR" sz="2533" dirty="0"/>
              <a:t>já foi feito antes; logo, já se conhece a solução.</a:t>
            </a:r>
            <a:endParaRPr sz="2533" dirty="0"/>
          </a:p>
          <a:p>
            <a:pPr indent="-465655">
              <a:lnSpc>
                <a:spcPct val="130000"/>
              </a:lnSpc>
              <a:buSzPts val="1900"/>
            </a:pPr>
            <a:r>
              <a:rPr lang="pt-BR" sz="2533" dirty="0"/>
              <a:t>Problemas podem ser resolvidos sequencialmente.</a:t>
            </a:r>
          </a:p>
          <a:p>
            <a:pPr indent="-465655">
              <a:lnSpc>
                <a:spcPct val="130000"/>
              </a:lnSpc>
              <a:buSzPts val="1900"/>
            </a:pPr>
            <a:r>
              <a:rPr lang="pt-BR" sz="2533" dirty="0">
                <a:solidFill>
                  <a:srgbClr val="055ABE"/>
                </a:solidFill>
              </a:rPr>
              <a:t>Clientes não conseguem testar partes do produto, antes de completo.</a:t>
            </a:r>
            <a:endParaRPr sz="2533" dirty="0">
              <a:solidFill>
                <a:srgbClr val="055ABE"/>
              </a:solidFill>
            </a:endParaRPr>
          </a:p>
          <a:p>
            <a:pPr indent="-465655">
              <a:lnSpc>
                <a:spcPct val="130000"/>
              </a:lnSpc>
              <a:buSzPts val="1900"/>
            </a:pPr>
            <a:r>
              <a:rPr lang="pt-BR" sz="2533" dirty="0"/>
              <a:t>Mudanças no final do projeto são caras ou impossíveis.</a:t>
            </a:r>
            <a:endParaRPr sz="2533" dirty="0"/>
          </a:p>
          <a:p>
            <a:pPr indent="-465655">
              <a:lnSpc>
                <a:spcPct val="130000"/>
              </a:lnSpc>
              <a:buSzPts val="1900"/>
            </a:pPr>
            <a:r>
              <a:rPr lang="pt-BR" sz="2533" dirty="0"/>
              <a:t>Impacto de mudanças provisórias pode ser catastrófico.</a:t>
            </a:r>
            <a:endParaRPr sz="2533" dirty="0"/>
          </a:p>
          <a:p>
            <a:pPr marL="0" indent="0">
              <a:spcAft>
                <a:spcPts val="2133"/>
              </a:spcAft>
              <a:buNone/>
            </a:pPr>
            <a:endParaRPr dirty="0"/>
          </a:p>
        </p:txBody>
      </p:sp>
      <p:sp>
        <p:nvSpPr>
          <p:cNvPr id="807" name="Google Shape;807;p108"/>
          <p:cNvSpPr txBox="1"/>
          <p:nvPr/>
        </p:nvSpPr>
        <p:spPr>
          <a:xfrm>
            <a:off x="2245233" y="6478482"/>
            <a:ext cx="7466800" cy="575200"/>
          </a:xfrm>
          <a:prstGeom prst="rect">
            <a:avLst/>
          </a:prstGeom>
          <a:noFill/>
          <a:ln>
            <a:noFill/>
          </a:ln>
        </p:spPr>
        <p:txBody>
          <a:bodyPr spcFirstLastPara="1" wrap="square" lIns="121900" tIns="121900" rIns="121900" bIns="121900" anchor="t" anchorCtr="0">
            <a:noAutofit/>
          </a:bodyPr>
          <a:lstStyle/>
          <a:p>
            <a:r>
              <a:rPr lang="pt-BR" sz="1467" dirty="0">
                <a:solidFill>
                  <a:srgbClr val="282828"/>
                </a:solidFill>
                <a:highlight>
                  <a:srgbClr val="FFFFFF"/>
                </a:highlight>
              </a:rPr>
              <a:t>Fonte: Embracing Agile. Rigby, Sutherland &amp; Takeuchi. Harvard Business Review, 2016</a:t>
            </a:r>
            <a:endParaRPr sz="267" dirty="0"/>
          </a:p>
        </p:txBody>
      </p:sp>
      <p:sp>
        <p:nvSpPr>
          <p:cNvPr id="5" name="Slide Number Placeholder 3">
            <a:extLst>
              <a:ext uri="{FF2B5EF4-FFF2-40B4-BE49-F238E27FC236}">
                <a16:creationId xmlns:a16="http://schemas.microsoft.com/office/drawing/2014/main" id="{32DC5860-EE7C-4A08-BD14-E5FB23BBCA58}"/>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117</a:t>
            </a:fld>
            <a:endParaRPr lang="pt-B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09"/>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Autofit/>
          </a:bodyPr>
          <a:lstStyle/>
          <a:p>
            <a:r>
              <a:rPr lang="pt-BR" sz="3733" b="1"/>
              <a:t>Outros Processos (não ágeis)</a:t>
            </a:r>
            <a:endParaRPr sz="3733" b="1"/>
          </a:p>
          <a:p>
            <a:endParaRPr/>
          </a:p>
          <a:p>
            <a:endParaRPr sz="2400"/>
          </a:p>
        </p:txBody>
      </p:sp>
      <p:sp>
        <p:nvSpPr>
          <p:cNvPr id="813" name="Google Shape;813;p109"/>
          <p:cNvSpPr txBox="1">
            <a:spLocks noGrp="1"/>
          </p:cNvSpPr>
          <p:nvPr>
            <p:ph type="sldNum" idx="12"/>
          </p:nvPr>
        </p:nvSpPr>
        <p:spPr>
          <a:xfrm>
            <a:off x="11460400"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10"/>
          <p:cNvSpPr txBox="1">
            <a:spLocks noGrp="1"/>
          </p:cNvSpPr>
          <p:nvPr>
            <p:ph type="title"/>
          </p:nvPr>
        </p:nvSpPr>
        <p:spPr>
          <a:xfrm>
            <a:off x="482275" y="876934"/>
            <a:ext cx="11360800" cy="763600"/>
          </a:xfrm>
          <a:prstGeom prst="rect">
            <a:avLst/>
          </a:prstGeom>
        </p:spPr>
        <p:txBody>
          <a:bodyPr spcFirstLastPara="1" vert="horz" wrap="square" lIns="121900" tIns="121900" rIns="121900" bIns="121900" rtlCol="0" anchor="t" anchorCtr="0">
            <a:noAutofit/>
          </a:bodyPr>
          <a:lstStyle/>
          <a:p>
            <a:r>
              <a:rPr lang="pt-BR" dirty="0"/>
              <a:t>Transição de Waterfall para Ágil</a:t>
            </a:r>
            <a:endParaRPr dirty="0"/>
          </a:p>
        </p:txBody>
      </p:sp>
      <p:sp>
        <p:nvSpPr>
          <p:cNvPr id="819" name="Google Shape;819;p110"/>
          <p:cNvSpPr txBox="1">
            <a:spLocks noGrp="1"/>
          </p:cNvSpPr>
          <p:nvPr>
            <p:ph type="body" idx="1"/>
          </p:nvPr>
        </p:nvSpPr>
        <p:spPr>
          <a:xfrm>
            <a:off x="415600" y="1796983"/>
            <a:ext cx="11360800" cy="45552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Antes da disseminação dos princípios ágeis, alguns métodos </a:t>
            </a:r>
            <a:r>
              <a:rPr lang="pt-BR" sz="3200" b="1" dirty="0">
                <a:solidFill>
                  <a:srgbClr val="055ABE"/>
                </a:solidFill>
              </a:rPr>
              <a:t>iterativos</a:t>
            </a:r>
            <a:r>
              <a:rPr lang="pt-BR" sz="3200" dirty="0"/>
              <a:t> ou </a:t>
            </a:r>
            <a:r>
              <a:rPr lang="pt-BR" sz="3200" b="1" dirty="0">
                <a:solidFill>
                  <a:srgbClr val="055ABE"/>
                </a:solidFill>
              </a:rPr>
              <a:t>evolucionários</a:t>
            </a:r>
            <a:r>
              <a:rPr lang="pt-BR" sz="3200" dirty="0"/>
              <a:t> foram propostos</a:t>
            </a:r>
            <a:endParaRPr sz="3200" dirty="0"/>
          </a:p>
          <a:p>
            <a:pPr indent="-507987">
              <a:lnSpc>
                <a:spcPct val="114000"/>
              </a:lnSpc>
              <a:spcBef>
                <a:spcPts val="1333"/>
              </a:spcBef>
              <a:buSzPts val="2400"/>
            </a:pPr>
            <a:r>
              <a:rPr lang="pt-BR" sz="3200" dirty="0"/>
              <a:t>Transição Waterfall </a:t>
            </a:r>
            <a:r>
              <a:rPr lang="pt-BR" dirty="0"/>
              <a:t>(~1970)</a:t>
            </a:r>
            <a:r>
              <a:rPr lang="pt-BR" sz="3200" dirty="0"/>
              <a:t> e Ágil </a:t>
            </a:r>
            <a:r>
              <a:rPr lang="pt-BR" dirty="0"/>
              <a:t>(~2000)</a:t>
            </a:r>
            <a:r>
              <a:rPr lang="pt-BR" sz="3200" dirty="0"/>
              <a:t> foi gradativa</a:t>
            </a:r>
            <a:endParaRPr sz="3200" dirty="0"/>
          </a:p>
          <a:p>
            <a:pPr indent="-507987">
              <a:lnSpc>
                <a:spcPct val="114000"/>
              </a:lnSpc>
              <a:spcBef>
                <a:spcPts val="1333"/>
              </a:spcBef>
              <a:buSzPts val="2400"/>
            </a:pPr>
            <a:r>
              <a:rPr lang="pt-BR" sz="3200" dirty="0"/>
              <a:t>Exemplos:</a:t>
            </a:r>
            <a:endParaRPr sz="3200" dirty="0"/>
          </a:p>
          <a:p>
            <a:pPr lvl="1" indent="-507987">
              <a:lnSpc>
                <a:spcPct val="114000"/>
              </a:lnSpc>
              <a:spcBef>
                <a:spcPts val="1333"/>
              </a:spcBef>
              <a:buSzPts val="2400"/>
            </a:pPr>
            <a:r>
              <a:rPr lang="pt-BR" sz="3200" dirty="0"/>
              <a:t>Espiral </a:t>
            </a:r>
            <a:r>
              <a:rPr lang="pt-BR" dirty="0"/>
              <a:t>(1986)</a:t>
            </a:r>
            <a:endParaRPr dirty="0"/>
          </a:p>
          <a:p>
            <a:pPr lvl="1" indent="-507987">
              <a:lnSpc>
                <a:spcPct val="114000"/>
              </a:lnSpc>
              <a:spcBef>
                <a:spcPts val="1333"/>
              </a:spcBef>
              <a:buSzPts val="2400"/>
            </a:pPr>
            <a:r>
              <a:rPr lang="pt-BR" sz="3200" dirty="0"/>
              <a:t>Rational Unified Process (RUP) </a:t>
            </a:r>
            <a:r>
              <a:rPr lang="pt-BR" dirty="0"/>
              <a:t>(2003)</a:t>
            </a:r>
            <a:endParaRPr dirty="0"/>
          </a:p>
          <a:p>
            <a:pPr marL="1219170" indent="0">
              <a:lnSpc>
                <a:spcPct val="114000"/>
              </a:lnSpc>
              <a:spcBef>
                <a:spcPts val="1333"/>
              </a:spcBef>
              <a:buNone/>
            </a:pPr>
            <a:endParaRPr dirty="0"/>
          </a:p>
          <a:p>
            <a:pPr indent="0">
              <a:lnSpc>
                <a:spcPct val="114000"/>
              </a:lnSpc>
              <a:spcBef>
                <a:spcPts val="1333"/>
              </a:spcBef>
              <a:buNone/>
            </a:pPr>
            <a:endParaRPr dirty="0"/>
          </a:p>
          <a:p>
            <a:pPr marL="1219170" indent="0">
              <a:lnSpc>
                <a:spcPct val="114000"/>
              </a:lnSpc>
              <a:spcBef>
                <a:spcPts val="1333"/>
              </a:spcBef>
              <a:spcAft>
                <a:spcPts val="1333"/>
              </a:spcAft>
              <a:buNone/>
            </a:pPr>
            <a:endParaRPr sz="2400" dirty="0"/>
          </a:p>
        </p:txBody>
      </p:sp>
      <p:sp>
        <p:nvSpPr>
          <p:cNvPr id="820" name="Google Shape;820;p11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12</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5" name="Picture 4">
            <a:extLst>
              <a:ext uri="{FF2B5EF4-FFF2-40B4-BE49-F238E27FC236}">
                <a16:creationId xmlns:a16="http://schemas.microsoft.com/office/drawing/2014/main" id="{10FC3924-5CDE-4F3D-976E-768B1C0F18A0}"/>
              </a:ext>
            </a:extLst>
          </p:cNvPr>
          <p:cNvPicPr>
            <a:picLocks noChangeAspect="1"/>
          </p:cNvPicPr>
          <p:nvPr/>
        </p:nvPicPr>
        <p:blipFill>
          <a:blip r:embed="rId5"/>
          <a:stretch>
            <a:fillRect/>
          </a:stretch>
        </p:blipFill>
        <p:spPr>
          <a:xfrm>
            <a:off x="345960" y="1620078"/>
            <a:ext cx="11500080" cy="4201952"/>
          </a:xfrm>
          <a:prstGeom prst="rect">
            <a:avLst/>
          </a:prstGeom>
        </p:spPr>
      </p:pic>
      <p:sp>
        <p:nvSpPr>
          <p:cNvPr id="9" name="TextBox 8">
            <a:extLst>
              <a:ext uri="{FF2B5EF4-FFF2-40B4-BE49-F238E27FC236}">
                <a16:creationId xmlns:a16="http://schemas.microsoft.com/office/drawing/2014/main" id="{CDE3F05C-FE6A-45C0-AA56-5000E49DCA0A}"/>
              </a:ext>
            </a:extLst>
          </p:cNvPr>
          <p:cNvSpPr txBox="1"/>
          <p:nvPr/>
        </p:nvSpPr>
        <p:spPr>
          <a:xfrm>
            <a:off x="559403" y="1117284"/>
            <a:ext cx="5536597" cy="400110"/>
          </a:xfrm>
          <a:prstGeom prst="rect">
            <a:avLst/>
          </a:prstGeom>
          <a:noFill/>
        </p:spPr>
        <p:txBody>
          <a:bodyPr wrap="square" rtlCol="0">
            <a:spAutoFit/>
          </a:bodyPr>
          <a:lstStyle/>
          <a:p>
            <a:r>
              <a:rPr lang="pt-BR" sz="2000" dirty="0"/>
              <a:t>...os projetos de software se tornaram um CAOS!</a:t>
            </a:r>
          </a:p>
        </p:txBody>
      </p:sp>
    </p:spTree>
    <p:extLst>
      <p:ext uri="{BB962C8B-B14F-4D97-AF65-F5344CB8AC3E}">
        <p14:creationId xmlns:p14="http://schemas.microsoft.com/office/powerpoint/2010/main" val="17740388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11"/>
          <p:cNvSpPr txBox="1">
            <a:spLocks noGrp="1"/>
          </p:cNvSpPr>
          <p:nvPr>
            <p:ph type="title"/>
          </p:nvPr>
        </p:nvSpPr>
        <p:spPr>
          <a:xfrm>
            <a:off x="3514400" y="258576"/>
            <a:ext cx="11360800" cy="763600"/>
          </a:xfrm>
          <a:prstGeom prst="rect">
            <a:avLst/>
          </a:prstGeom>
        </p:spPr>
        <p:txBody>
          <a:bodyPr spcFirstLastPara="1" vert="horz" wrap="square" lIns="121900" tIns="121900" rIns="121900" bIns="121900" rtlCol="0" anchor="t" anchorCtr="0">
            <a:noAutofit/>
          </a:bodyPr>
          <a:lstStyle/>
          <a:p>
            <a:r>
              <a:rPr lang="pt-BR" dirty="0"/>
              <a:t>Modelo em Espiral</a:t>
            </a:r>
            <a:endParaRPr dirty="0"/>
          </a:p>
        </p:txBody>
      </p:sp>
      <p:sp>
        <p:nvSpPr>
          <p:cNvPr id="826" name="Google Shape;826;p111"/>
          <p:cNvSpPr txBox="1">
            <a:spLocks noGrp="1"/>
          </p:cNvSpPr>
          <p:nvPr>
            <p:ph type="body" idx="1"/>
          </p:nvPr>
        </p:nvSpPr>
        <p:spPr>
          <a:xfrm>
            <a:off x="7894505" y="2254183"/>
            <a:ext cx="4133706" cy="2410413"/>
          </a:xfrm>
          <a:prstGeom prst="rect">
            <a:avLst/>
          </a:prstGeom>
          <a:ln w="9525"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lnSpc>
                <a:spcPct val="114000"/>
              </a:lnSpc>
              <a:buNone/>
            </a:pPr>
            <a:r>
              <a:rPr lang="pt-BR" dirty="0"/>
              <a:t>Proposto por Barry Boehm</a:t>
            </a:r>
            <a:endParaRPr dirty="0"/>
          </a:p>
          <a:p>
            <a:pPr marL="0" indent="0">
              <a:lnSpc>
                <a:spcPct val="114000"/>
              </a:lnSpc>
              <a:spcBef>
                <a:spcPts val="1333"/>
              </a:spcBef>
              <a:buNone/>
            </a:pPr>
            <a:r>
              <a:rPr lang="pt-BR" dirty="0"/>
              <a:t>Iterações: 6 a 24 meses (logo, mais que em XP ou Scrum)</a:t>
            </a:r>
            <a:endParaRPr sz="2400" dirty="0"/>
          </a:p>
          <a:p>
            <a:pPr marL="1219170" indent="0">
              <a:lnSpc>
                <a:spcPct val="114000"/>
              </a:lnSpc>
              <a:spcBef>
                <a:spcPts val="1333"/>
              </a:spcBef>
              <a:spcAft>
                <a:spcPts val="1333"/>
              </a:spcAft>
              <a:buNone/>
            </a:pPr>
            <a:endParaRPr sz="2400" dirty="0"/>
          </a:p>
        </p:txBody>
      </p:sp>
      <p:sp>
        <p:nvSpPr>
          <p:cNvPr id="827" name="Google Shape;827;p11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120</a:t>
            </a:fld>
            <a:endParaRPr/>
          </a:p>
        </p:txBody>
      </p:sp>
      <p:pic>
        <p:nvPicPr>
          <p:cNvPr id="828" name="Google Shape;828;p111"/>
          <p:cNvPicPr preferRelativeResize="0"/>
          <p:nvPr/>
        </p:nvPicPr>
        <p:blipFill>
          <a:blip r:embed="rId3">
            <a:alphaModFix/>
          </a:blip>
          <a:stretch>
            <a:fillRect/>
          </a:stretch>
        </p:blipFill>
        <p:spPr>
          <a:xfrm>
            <a:off x="614769" y="1229867"/>
            <a:ext cx="7205399" cy="532333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12"/>
          <p:cNvSpPr txBox="1">
            <a:spLocks noGrp="1"/>
          </p:cNvSpPr>
          <p:nvPr>
            <p:ph type="title"/>
          </p:nvPr>
        </p:nvSpPr>
        <p:spPr>
          <a:xfrm>
            <a:off x="3444550" y="269060"/>
            <a:ext cx="11360800" cy="763600"/>
          </a:xfrm>
          <a:prstGeom prst="rect">
            <a:avLst/>
          </a:prstGeom>
        </p:spPr>
        <p:txBody>
          <a:bodyPr spcFirstLastPara="1" vert="horz" wrap="square" lIns="121900" tIns="121900" rIns="121900" bIns="121900" rtlCol="0" anchor="t" anchorCtr="0">
            <a:noAutofit/>
          </a:bodyPr>
          <a:lstStyle/>
          <a:p>
            <a:r>
              <a:rPr lang="pt-BR" dirty="0"/>
              <a:t>Rational Unified Process (RUP)</a:t>
            </a:r>
            <a:endParaRPr dirty="0"/>
          </a:p>
        </p:txBody>
      </p:sp>
      <p:sp>
        <p:nvSpPr>
          <p:cNvPr id="834" name="Google Shape;834;p112"/>
          <p:cNvSpPr txBox="1">
            <a:spLocks noGrp="1"/>
          </p:cNvSpPr>
          <p:nvPr>
            <p:ph type="body" idx="1"/>
          </p:nvPr>
        </p:nvSpPr>
        <p:spPr>
          <a:xfrm>
            <a:off x="415600" y="1333433"/>
            <a:ext cx="11360800" cy="45552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Proposto pela Rational, que depois comprada pela IBM</a:t>
            </a:r>
            <a:endParaRPr sz="3200" dirty="0"/>
          </a:p>
          <a:p>
            <a:pPr indent="-507987">
              <a:lnSpc>
                <a:spcPct val="114000"/>
              </a:lnSpc>
              <a:spcBef>
                <a:spcPts val="1333"/>
              </a:spcBef>
              <a:buSzPts val="2400"/>
            </a:pPr>
            <a:r>
              <a:rPr lang="pt-BR" sz="3200" dirty="0"/>
              <a:t>Duas características principais:</a:t>
            </a:r>
            <a:endParaRPr sz="3200" dirty="0"/>
          </a:p>
          <a:p>
            <a:pPr lvl="1" indent="-507987">
              <a:lnSpc>
                <a:spcPct val="114000"/>
              </a:lnSpc>
              <a:spcBef>
                <a:spcPts val="1333"/>
              </a:spcBef>
              <a:buSzPts val="2400"/>
            </a:pPr>
            <a:r>
              <a:rPr lang="pt-BR" sz="3200" dirty="0"/>
              <a:t>Diagramas UML </a:t>
            </a:r>
            <a:endParaRPr sz="3200" dirty="0"/>
          </a:p>
          <a:p>
            <a:pPr lvl="1" indent="-507987">
              <a:lnSpc>
                <a:spcPct val="114000"/>
              </a:lnSpc>
              <a:spcBef>
                <a:spcPts val="1333"/>
              </a:spcBef>
              <a:spcAft>
                <a:spcPts val="1333"/>
              </a:spcAft>
              <a:buSzPts val="2400"/>
            </a:pPr>
            <a:r>
              <a:rPr lang="pt-BR" sz="3200" dirty="0"/>
              <a:t>Ferramentas CASE</a:t>
            </a:r>
            <a:endParaRPr sz="3200" dirty="0"/>
          </a:p>
        </p:txBody>
      </p:sp>
      <p:sp>
        <p:nvSpPr>
          <p:cNvPr id="835" name="Google Shape;835;p11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13"/>
          <p:cNvSpPr txBox="1">
            <a:spLocks noGrp="1"/>
          </p:cNvSpPr>
          <p:nvPr>
            <p:ph type="title"/>
          </p:nvPr>
        </p:nvSpPr>
        <p:spPr>
          <a:xfrm>
            <a:off x="310825" y="1012208"/>
            <a:ext cx="11360800" cy="763600"/>
          </a:xfrm>
          <a:prstGeom prst="rect">
            <a:avLst/>
          </a:prstGeom>
        </p:spPr>
        <p:txBody>
          <a:bodyPr spcFirstLastPara="1" vert="horz" wrap="square" lIns="121900" tIns="121900" rIns="121900" bIns="121900" rtlCol="0" anchor="t" anchorCtr="0">
            <a:noAutofit/>
          </a:bodyPr>
          <a:lstStyle/>
          <a:p>
            <a:r>
              <a:rPr lang="pt-BR"/>
              <a:t>CASE (Computer-Aided Software Engineering)</a:t>
            </a:r>
            <a:endParaRPr/>
          </a:p>
        </p:txBody>
      </p:sp>
      <p:sp>
        <p:nvSpPr>
          <p:cNvPr id="841" name="Google Shape;841;p11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122</a:t>
            </a:fld>
            <a:endParaRPr/>
          </a:p>
        </p:txBody>
      </p:sp>
      <p:pic>
        <p:nvPicPr>
          <p:cNvPr id="842" name="Google Shape;842;p113"/>
          <p:cNvPicPr preferRelativeResize="0"/>
          <p:nvPr/>
        </p:nvPicPr>
        <p:blipFill>
          <a:blip r:embed="rId3">
            <a:alphaModFix/>
          </a:blip>
          <a:stretch>
            <a:fillRect/>
          </a:stretch>
        </p:blipFill>
        <p:spPr>
          <a:xfrm>
            <a:off x="504826" y="2109475"/>
            <a:ext cx="5806087" cy="4354565"/>
          </a:xfrm>
          <a:prstGeom prst="rect">
            <a:avLst/>
          </a:prstGeom>
          <a:noFill/>
          <a:ln>
            <a:noFill/>
          </a:ln>
        </p:spPr>
      </p:pic>
      <p:pic>
        <p:nvPicPr>
          <p:cNvPr id="843" name="Google Shape;843;p113"/>
          <p:cNvPicPr preferRelativeResize="0"/>
          <p:nvPr/>
        </p:nvPicPr>
        <p:blipFill>
          <a:blip r:embed="rId4">
            <a:alphaModFix/>
          </a:blip>
          <a:stretch>
            <a:fillRect/>
          </a:stretch>
        </p:blipFill>
        <p:spPr>
          <a:xfrm>
            <a:off x="7834912" y="3198208"/>
            <a:ext cx="3606800" cy="2247900"/>
          </a:xfrm>
          <a:prstGeom prst="rect">
            <a:avLst/>
          </a:prstGeom>
          <a:noFill/>
          <a:ln>
            <a:noFill/>
          </a:ln>
        </p:spPr>
      </p:pic>
      <p:sp>
        <p:nvSpPr>
          <p:cNvPr id="844" name="Google Shape;844;p113"/>
          <p:cNvSpPr txBox="1"/>
          <p:nvPr/>
        </p:nvSpPr>
        <p:spPr>
          <a:xfrm>
            <a:off x="7541625" y="2016049"/>
            <a:ext cx="4130000" cy="3484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pt-BR" sz="2400" dirty="0"/>
              <a:t>Nome vem de sistemas de CAD (usados em engenharia tradicional)</a:t>
            </a:r>
            <a:endParaRPr sz="2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14"/>
          <p:cNvSpPr txBox="1">
            <a:spLocks noGrp="1"/>
          </p:cNvSpPr>
          <p:nvPr>
            <p:ph type="title"/>
          </p:nvPr>
        </p:nvSpPr>
        <p:spPr>
          <a:xfrm>
            <a:off x="3406450" y="227656"/>
            <a:ext cx="4223075" cy="763600"/>
          </a:xfrm>
          <a:prstGeom prst="rect">
            <a:avLst/>
          </a:prstGeom>
        </p:spPr>
        <p:txBody>
          <a:bodyPr spcFirstLastPara="1" vert="horz" wrap="square" lIns="121900" tIns="121900" rIns="121900" bIns="121900" rtlCol="0" anchor="t" anchorCtr="0">
            <a:noAutofit/>
          </a:bodyPr>
          <a:lstStyle/>
          <a:p>
            <a:r>
              <a:rPr lang="pt-BR" dirty="0"/>
              <a:t>Fases do RUP</a:t>
            </a:r>
            <a:endParaRPr dirty="0"/>
          </a:p>
        </p:txBody>
      </p:sp>
      <p:sp>
        <p:nvSpPr>
          <p:cNvPr id="850" name="Google Shape;850;p11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123</a:t>
            </a:fld>
            <a:endParaRPr dirty="0"/>
          </a:p>
        </p:txBody>
      </p:sp>
      <p:pic>
        <p:nvPicPr>
          <p:cNvPr id="851" name="Google Shape;851;p114"/>
          <p:cNvPicPr preferRelativeResize="0"/>
          <p:nvPr/>
        </p:nvPicPr>
        <p:blipFill>
          <a:blip r:embed="rId3">
            <a:alphaModFix/>
          </a:blip>
          <a:stretch>
            <a:fillRect/>
          </a:stretch>
        </p:blipFill>
        <p:spPr>
          <a:xfrm>
            <a:off x="2197800" y="1209334"/>
            <a:ext cx="7796399" cy="2647129"/>
          </a:xfrm>
          <a:prstGeom prst="rect">
            <a:avLst/>
          </a:prstGeom>
          <a:noFill/>
          <a:ln>
            <a:noFill/>
          </a:ln>
        </p:spPr>
      </p:pic>
      <p:sp>
        <p:nvSpPr>
          <p:cNvPr id="852" name="Google Shape;852;p114"/>
          <p:cNvSpPr txBox="1"/>
          <p:nvPr/>
        </p:nvSpPr>
        <p:spPr>
          <a:xfrm>
            <a:off x="2528366" y="5703495"/>
            <a:ext cx="9208000" cy="1074400"/>
          </a:xfrm>
          <a:prstGeom prst="rect">
            <a:avLst/>
          </a:prstGeom>
          <a:noFill/>
          <a:ln>
            <a:noFill/>
          </a:ln>
        </p:spPr>
        <p:txBody>
          <a:bodyPr spcFirstLastPara="1" wrap="square" lIns="121900" tIns="121900" rIns="121900" bIns="121900" anchor="t" anchorCtr="0">
            <a:noAutofit/>
          </a:bodyPr>
          <a:lstStyle/>
          <a:p>
            <a:endParaRPr sz="2400"/>
          </a:p>
        </p:txBody>
      </p:sp>
      <p:sp>
        <p:nvSpPr>
          <p:cNvPr id="853" name="Google Shape;853;p114"/>
          <p:cNvSpPr txBox="1"/>
          <p:nvPr/>
        </p:nvSpPr>
        <p:spPr>
          <a:xfrm>
            <a:off x="2353599" y="4336862"/>
            <a:ext cx="6713200" cy="1915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609585" indent="-423323">
              <a:buClr>
                <a:schemeClr val="dk2"/>
              </a:buClr>
              <a:buSzPts val="1400"/>
              <a:buChar char="●"/>
            </a:pPr>
            <a:r>
              <a:rPr lang="pt-BR" sz="2400" dirty="0">
                <a:solidFill>
                  <a:schemeClr val="dk2"/>
                </a:solidFill>
              </a:rPr>
              <a:t>Inception: análise de viabilidade</a:t>
            </a:r>
            <a:endParaRPr sz="2400" dirty="0">
              <a:solidFill>
                <a:schemeClr val="dk2"/>
              </a:solidFill>
            </a:endParaRPr>
          </a:p>
          <a:p>
            <a:pPr marL="609585" indent="-423323">
              <a:spcBef>
                <a:spcPts val="1333"/>
              </a:spcBef>
              <a:buClr>
                <a:schemeClr val="dk2"/>
              </a:buClr>
              <a:buSzPts val="1400"/>
              <a:buChar char="●"/>
            </a:pPr>
            <a:r>
              <a:rPr lang="pt-BR" sz="2400" dirty="0">
                <a:solidFill>
                  <a:schemeClr val="dk2"/>
                </a:solidFill>
              </a:rPr>
              <a:t>Elaboração: requisitos + arquitetura</a:t>
            </a:r>
            <a:endParaRPr sz="2400" dirty="0">
              <a:solidFill>
                <a:schemeClr val="dk2"/>
              </a:solidFill>
            </a:endParaRPr>
          </a:p>
          <a:p>
            <a:pPr marL="609585" indent="-423323">
              <a:spcBef>
                <a:spcPts val="1333"/>
              </a:spcBef>
              <a:buClr>
                <a:schemeClr val="dk2"/>
              </a:buClr>
              <a:buSzPts val="1400"/>
              <a:buChar char="●"/>
            </a:pPr>
            <a:r>
              <a:rPr lang="pt-BR" sz="2400" dirty="0">
                <a:solidFill>
                  <a:schemeClr val="dk2"/>
                </a:solidFill>
              </a:rPr>
              <a:t>Construção: projeto de baixo nível + implementação </a:t>
            </a:r>
            <a:endParaRPr sz="2400" dirty="0">
              <a:solidFill>
                <a:schemeClr val="dk2"/>
              </a:solidFill>
            </a:endParaRPr>
          </a:p>
          <a:p>
            <a:pPr marL="609585" indent="-423323">
              <a:spcBef>
                <a:spcPts val="1333"/>
              </a:spcBef>
              <a:spcAft>
                <a:spcPts val="1333"/>
              </a:spcAft>
              <a:buClr>
                <a:schemeClr val="dk2"/>
              </a:buClr>
              <a:buSzPts val="1400"/>
              <a:buChar char="●"/>
            </a:pPr>
            <a:r>
              <a:rPr lang="pt-BR" sz="2400" dirty="0">
                <a:solidFill>
                  <a:schemeClr val="dk2"/>
                </a:solidFill>
              </a:rPr>
              <a:t>Transição: implantação (deployment)</a:t>
            </a:r>
            <a:endParaRPr sz="2400" dirty="0">
              <a:solidFill>
                <a:schemeClr val="dk2"/>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26"/>
          <p:cNvSpPr txBox="1"/>
          <p:nvPr/>
        </p:nvSpPr>
        <p:spPr>
          <a:xfrm>
            <a:off x="2618995" y="5397148"/>
            <a:ext cx="8407834" cy="902948"/>
          </a:xfrm>
          <a:prstGeom prst="rect">
            <a:avLst/>
          </a:prstGeom>
          <a:noFill/>
          <a:ln>
            <a:noFill/>
          </a:ln>
        </p:spPr>
        <p:txBody>
          <a:bodyPr spcFirstLastPara="1" wrap="square" lIns="90000" tIns="46800" rIns="90000" bIns="46800" anchor="t" anchorCtr="0">
            <a:noAutofit/>
          </a:bodyPr>
          <a:lstStyle/>
          <a:p>
            <a:pPr marL="341312" indent="-338137">
              <a:lnSpc>
                <a:spcPct val="94000"/>
              </a:lnSpc>
              <a:buClr>
                <a:srgbClr val="FFFFFF"/>
              </a:buClr>
              <a:buSzPts val="5400"/>
            </a:pPr>
            <a:r>
              <a:rPr lang="pt-BR" sz="2800" b="0" i="1" u="none" dirty="0">
                <a:solidFill>
                  <a:srgbClr val="000000"/>
                </a:solidFill>
                <a:latin typeface="Arial"/>
                <a:ea typeface="Arial"/>
                <a:cs typeface="Arial"/>
                <a:sym typeface="Arial"/>
              </a:rPr>
              <a:t>Copyleft: </a:t>
            </a:r>
            <a:r>
              <a:rPr lang="pt-BR" sz="2800" i="1" dirty="0"/>
              <a:t>por </a:t>
            </a:r>
            <a:r>
              <a:rPr lang="pt-BR" sz="2800" b="0" i="1" u="none" dirty="0">
                <a:solidFill>
                  <a:srgbClr val="000000"/>
                </a:solidFill>
                <a:latin typeface="Arial"/>
                <a:ea typeface="Arial"/>
                <a:cs typeface="Arial"/>
                <a:sym typeface="Arial"/>
              </a:rPr>
              <a:t>Alfredo Goldman</a:t>
            </a:r>
            <a:r>
              <a:rPr lang="pt-BR" sz="2800" i="1" dirty="0"/>
              <a:t>, IME-USP, adaptado por Christopher Lima, Inatel.</a:t>
            </a:r>
            <a:endParaRPr lang="pt-BR" sz="2000" i="1" dirty="0"/>
          </a:p>
          <a:p>
            <a:pPr marL="341312" indent="-338137">
              <a:lnSpc>
                <a:spcPct val="94000"/>
              </a:lnSpc>
              <a:buClr>
                <a:srgbClr val="FFFFFF"/>
              </a:buClr>
              <a:buSzPts val="5400"/>
            </a:pPr>
            <a:endParaRPr sz="2800" dirty="0"/>
          </a:p>
        </p:txBody>
      </p:sp>
      <p:sp>
        <p:nvSpPr>
          <p:cNvPr id="6" name="Google Shape;849;p114">
            <a:extLst>
              <a:ext uri="{FF2B5EF4-FFF2-40B4-BE49-F238E27FC236}">
                <a16:creationId xmlns:a16="http://schemas.microsoft.com/office/drawing/2014/main" id="{9067F433-8814-45E4-A793-2FF3772155A0}"/>
              </a:ext>
            </a:extLst>
          </p:cNvPr>
          <p:cNvSpPr txBox="1">
            <a:spLocks/>
          </p:cNvSpPr>
          <p:nvPr/>
        </p:nvSpPr>
        <p:spPr>
          <a:xfrm>
            <a:off x="4711375" y="236237"/>
            <a:ext cx="4223075"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t>Referências</a:t>
            </a:r>
          </a:p>
        </p:txBody>
      </p:sp>
      <p:pic>
        <p:nvPicPr>
          <p:cNvPr id="7" name="Picture 6">
            <a:extLst>
              <a:ext uri="{FF2B5EF4-FFF2-40B4-BE49-F238E27FC236}">
                <a16:creationId xmlns:a16="http://schemas.microsoft.com/office/drawing/2014/main" id="{EDD1BF86-9C22-46BE-B1AE-6910B62320D0}"/>
              </a:ext>
            </a:extLst>
          </p:cNvPr>
          <p:cNvPicPr>
            <a:picLocks noChangeAspect="1"/>
          </p:cNvPicPr>
          <p:nvPr/>
        </p:nvPicPr>
        <p:blipFill>
          <a:blip r:embed="rId3"/>
          <a:stretch>
            <a:fillRect/>
          </a:stretch>
        </p:blipFill>
        <p:spPr>
          <a:xfrm>
            <a:off x="1846622" y="1299441"/>
            <a:ext cx="2326115" cy="3718869"/>
          </a:xfrm>
          <a:prstGeom prst="rect">
            <a:avLst/>
          </a:prstGeom>
        </p:spPr>
      </p:pic>
      <p:pic>
        <p:nvPicPr>
          <p:cNvPr id="8" name="Google Shape;307;p47">
            <a:extLst>
              <a:ext uri="{FF2B5EF4-FFF2-40B4-BE49-F238E27FC236}">
                <a16:creationId xmlns:a16="http://schemas.microsoft.com/office/drawing/2014/main" id="{35379524-6FAA-48BA-B24F-46B981B58B5F}"/>
              </a:ext>
            </a:extLst>
          </p:cNvPr>
          <p:cNvPicPr preferRelativeResize="0"/>
          <p:nvPr/>
        </p:nvPicPr>
        <p:blipFill>
          <a:blip r:embed="rId4">
            <a:alphaModFix/>
          </a:blip>
          <a:stretch>
            <a:fillRect/>
          </a:stretch>
        </p:blipFill>
        <p:spPr>
          <a:xfrm>
            <a:off x="4988383" y="1299441"/>
            <a:ext cx="2352941" cy="3691659"/>
          </a:xfrm>
          <a:prstGeom prst="rect">
            <a:avLst/>
          </a:prstGeom>
          <a:noFill/>
          <a:ln>
            <a:noFill/>
          </a:ln>
        </p:spPr>
      </p:pic>
      <p:pic>
        <p:nvPicPr>
          <p:cNvPr id="9" name="Google Shape;308;p47">
            <a:extLst>
              <a:ext uri="{FF2B5EF4-FFF2-40B4-BE49-F238E27FC236}">
                <a16:creationId xmlns:a16="http://schemas.microsoft.com/office/drawing/2014/main" id="{E14273ED-06F6-4C76-89C7-90BCC5CEEE7F}"/>
              </a:ext>
            </a:extLst>
          </p:cNvPr>
          <p:cNvPicPr preferRelativeResize="0"/>
          <p:nvPr/>
        </p:nvPicPr>
        <p:blipFill>
          <a:blip r:embed="rId5">
            <a:alphaModFix/>
          </a:blip>
          <a:stretch>
            <a:fillRect/>
          </a:stretch>
        </p:blipFill>
        <p:spPr>
          <a:xfrm>
            <a:off x="8019264" y="1299441"/>
            <a:ext cx="2277261" cy="3691659"/>
          </a:xfrm>
          <a:prstGeom prst="rect">
            <a:avLst/>
          </a:prstGeom>
          <a:noFill/>
          <a:ln>
            <a:noFill/>
          </a:ln>
        </p:spPr>
      </p:pic>
      <p:sp>
        <p:nvSpPr>
          <p:cNvPr id="11" name="Slide Number Placeholder 3">
            <a:extLst>
              <a:ext uri="{FF2B5EF4-FFF2-40B4-BE49-F238E27FC236}">
                <a16:creationId xmlns:a16="http://schemas.microsoft.com/office/drawing/2014/main" id="{66EF3AD7-54C3-4853-859D-1D873EAA3CCB}"/>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124</a:t>
            </a:fld>
            <a:endParaRPr lang="pt-BR" dirty="0"/>
          </a:p>
        </p:txBody>
      </p:sp>
    </p:spTree>
    <p:extLst>
      <p:ext uri="{BB962C8B-B14F-4D97-AF65-F5344CB8AC3E}">
        <p14:creationId xmlns:p14="http://schemas.microsoft.com/office/powerpoint/2010/main" val="1287644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13</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4248DE07-F4A2-4B9C-8959-125582759C55}"/>
              </a:ext>
            </a:extLst>
          </p:cNvPr>
          <p:cNvPicPr>
            <a:picLocks noChangeAspect="1"/>
          </p:cNvPicPr>
          <p:nvPr/>
        </p:nvPicPr>
        <p:blipFill>
          <a:blip r:embed="rId5"/>
          <a:stretch>
            <a:fillRect/>
          </a:stretch>
        </p:blipFill>
        <p:spPr>
          <a:xfrm>
            <a:off x="409431" y="1610903"/>
            <a:ext cx="11547047" cy="4186957"/>
          </a:xfrm>
          <a:prstGeom prst="rect">
            <a:avLst/>
          </a:prstGeom>
        </p:spPr>
      </p:pic>
      <p:sp>
        <p:nvSpPr>
          <p:cNvPr id="11" name="TextBox 10">
            <a:extLst>
              <a:ext uri="{FF2B5EF4-FFF2-40B4-BE49-F238E27FC236}">
                <a16:creationId xmlns:a16="http://schemas.microsoft.com/office/drawing/2014/main" id="{CBE300D2-6ADD-4003-A9A7-02DD507D12FF}"/>
              </a:ext>
            </a:extLst>
          </p:cNvPr>
          <p:cNvSpPr txBox="1"/>
          <p:nvPr/>
        </p:nvSpPr>
        <p:spPr>
          <a:xfrm>
            <a:off x="559403" y="1117284"/>
            <a:ext cx="5536597" cy="400110"/>
          </a:xfrm>
          <a:prstGeom prst="rect">
            <a:avLst/>
          </a:prstGeom>
          <a:noFill/>
        </p:spPr>
        <p:txBody>
          <a:bodyPr wrap="square" rtlCol="0">
            <a:spAutoFit/>
          </a:bodyPr>
          <a:lstStyle/>
          <a:p>
            <a:r>
              <a:rPr lang="pt-BR" sz="2000" dirty="0"/>
              <a:t>...os projetos de software se tornaram um CAOS!</a:t>
            </a:r>
          </a:p>
        </p:txBody>
      </p:sp>
    </p:spTree>
    <p:extLst>
      <p:ext uri="{BB962C8B-B14F-4D97-AF65-F5344CB8AC3E}">
        <p14:creationId xmlns:p14="http://schemas.microsoft.com/office/powerpoint/2010/main" val="1973548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14</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CF8C6A80-344D-455C-8814-E185A1399817}"/>
              </a:ext>
            </a:extLst>
          </p:cNvPr>
          <p:cNvPicPr>
            <a:picLocks noChangeAspect="1"/>
          </p:cNvPicPr>
          <p:nvPr/>
        </p:nvPicPr>
        <p:blipFill>
          <a:blip r:embed="rId5"/>
          <a:stretch>
            <a:fillRect/>
          </a:stretch>
        </p:blipFill>
        <p:spPr>
          <a:xfrm>
            <a:off x="385049" y="1469119"/>
            <a:ext cx="6774969" cy="4587298"/>
          </a:xfrm>
          <a:prstGeom prst="rect">
            <a:avLst/>
          </a:prstGeom>
        </p:spPr>
      </p:pic>
      <p:sp>
        <p:nvSpPr>
          <p:cNvPr id="2" name="TextBox 1">
            <a:extLst>
              <a:ext uri="{FF2B5EF4-FFF2-40B4-BE49-F238E27FC236}">
                <a16:creationId xmlns:a16="http://schemas.microsoft.com/office/drawing/2014/main" id="{F0CA34C3-8205-4E43-AC04-CECC87C99ADC}"/>
              </a:ext>
            </a:extLst>
          </p:cNvPr>
          <p:cNvSpPr txBox="1"/>
          <p:nvPr/>
        </p:nvSpPr>
        <p:spPr>
          <a:xfrm>
            <a:off x="7535743" y="1878777"/>
            <a:ext cx="4422708" cy="4031873"/>
          </a:xfrm>
          <a:prstGeom prst="rect">
            <a:avLst/>
          </a:prstGeom>
          <a:noFill/>
        </p:spPr>
        <p:txBody>
          <a:bodyPr wrap="square" rtlCol="0">
            <a:spAutoFit/>
          </a:bodyPr>
          <a:lstStyle/>
          <a:p>
            <a:pPr algn="l"/>
            <a:r>
              <a:rPr lang="pt-BR" sz="3200" dirty="0"/>
              <a:t>Em 1980 ~ percebeu-se que </a:t>
            </a:r>
            <a:r>
              <a:rPr lang="pt-BR" sz="3200" dirty="0">
                <a:solidFill>
                  <a:srgbClr val="055ABE"/>
                </a:solidFill>
              </a:rPr>
              <a:t>software é diferente de outros produtos de Engenharia tradicional:</a:t>
            </a:r>
          </a:p>
          <a:p>
            <a:pPr algn="l"/>
            <a:endParaRPr lang="pt-BR" sz="3200" dirty="0">
              <a:solidFill>
                <a:srgbClr val="055ABE"/>
              </a:solidFill>
            </a:endParaRPr>
          </a:p>
          <a:p>
            <a:pPr marL="457200" indent="-457200" algn="l">
              <a:buFont typeface="Wingdings" panose="05000000000000000000" pitchFamily="2" charset="2"/>
              <a:buChar char="v"/>
            </a:pPr>
            <a:r>
              <a:rPr lang="pt-BR" sz="3200" dirty="0">
                <a:solidFill>
                  <a:srgbClr val="FF0000"/>
                </a:solidFill>
              </a:rPr>
              <a:t>Problemas frequentes</a:t>
            </a:r>
          </a:p>
          <a:p>
            <a:pPr marL="457200" indent="-457200" algn="l">
              <a:buFont typeface="Wingdings" panose="05000000000000000000" pitchFamily="2" charset="2"/>
              <a:buChar char="v"/>
            </a:pPr>
            <a:r>
              <a:rPr lang="pt-BR" sz="3200" dirty="0">
                <a:solidFill>
                  <a:srgbClr val="FF0000"/>
                </a:solidFill>
              </a:rPr>
              <a:t>Cronograma atrasado</a:t>
            </a:r>
          </a:p>
          <a:p>
            <a:pPr marL="457200" indent="-457200" algn="l">
              <a:buFont typeface="Wingdings" panose="05000000000000000000" pitchFamily="2" charset="2"/>
              <a:buChar char="v"/>
            </a:pPr>
            <a:r>
              <a:rPr lang="pt-BR" sz="3200" dirty="0">
                <a:solidFill>
                  <a:srgbClr val="FF0000"/>
                </a:solidFill>
              </a:rPr>
              <a:t>Custo elevado</a:t>
            </a:r>
          </a:p>
        </p:txBody>
      </p:sp>
    </p:spTree>
    <p:extLst>
      <p:ext uri="{BB962C8B-B14F-4D97-AF65-F5344CB8AC3E}">
        <p14:creationId xmlns:p14="http://schemas.microsoft.com/office/powerpoint/2010/main" val="1471145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11520301" y="6403092"/>
            <a:ext cx="438150" cy="365125"/>
          </a:xfrm>
        </p:spPr>
        <p:txBody>
          <a:bodyPr/>
          <a:lstStyle/>
          <a:p>
            <a:fld id="{46439D62-D177-944D-A450-511708D54849}" type="slidenum">
              <a:rPr lang="pt-BR" smtClean="0"/>
              <a:t>15</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CF8C6A80-344D-455C-8814-E185A1399817}"/>
              </a:ext>
            </a:extLst>
          </p:cNvPr>
          <p:cNvPicPr>
            <a:picLocks noChangeAspect="1"/>
          </p:cNvPicPr>
          <p:nvPr/>
        </p:nvPicPr>
        <p:blipFill>
          <a:blip r:embed="rId5"/>
          <a:stretch>
            <a:fillRect/>
          </a:stretch>
        </p:blipFill>
        <p:spPr>
          <a:xfrm>
            <a:off x="385049" y="1469119"/>
            <a:ext cx="6774969" cy="4587298"/>
          </a:xfrm>
          <a:prstGeom prst="rect">
            <a:avLst/>
          </a:prstGeom>
        </p:spPr>
      </p:pic>
      <p:sp>
        <p:nvSpPr>
          <p:cNvPr id="2" name="TextBox 1">
            <a:extLst>
              <a:ext uri="{FF2B5EF4-FFF2-40B4-BE49-F238E27FC236}">
                <a16:creationId xmlns:a16="http://schemas.microsoft.com/office/drawing/2014/main" id="{F0CA34C3-8205-4E43-AC04-CECC87C99ADC}"/>
              </a:ext>
            </a:extLst>
          </p:cNvPr>
          <p:cNvSpPr txBox="1"/>
          <p:nvPr/>
        </p:nvSpPr>
        <p:spPr>
          <a:xfrm>
            <a:off x="7535743" y="1878777"/>
            <a:ext cx="4422708" cy="4524315"/>
          </a:xfrm>
          <a:prstGeom prst="rect">
            <a:avLst/>
          </a:prstGeom>
          <a:noFill/>
        </p:spPr>
        <p:txBody>
          <a:bodyPr wrap="square" rtlCol="0">
            <a:spAutoFit/>
          </a:bodyPr>
          <a:lstStyle/>
          <a:p>
            <a:pPr algn="l"/>
            <a:r>
              <a:rPr lang="pt-BR" sz="3200" dirty="0"/>
              <a:t>Em 1980 ~ percebeu-se que </a:t>
            </a:r>
            <a:r>
              <a:rPr lang="pt-BR" sz="3200" dirty="0">
                <a:solidFill>
                  <a:srgbClr val="055ABE"/>
                </a:solidFill>
              </a:rPr>
              <a:t>software é diferente de outros produtos de Engenharia tradicional:</a:t>
            </a:r>
          </a:p>
          <a:p>
            <a:pPr algn="l"/>
            <a:endParaRPr lang="pt-BR" sz="3200" dirty="0">
              <a:solidFill>
                <a:srgbClr val="055ABE"/>
              </a:solidFill>
            </a:endParaRPr>
          </a:p>
          <a:p>
            <a:pPr marL="457200" indent="-457200" algn="l">
              <a:buFont typeface="Wingdings" panose="05000000000000000000" pitchFamily="2" charset="2"/>
              <a:buChar char="v"/>
            </a:pPr>
            <a:r>
              <a:rPr lang="pt-BR" sz="3200" dirty="0">
                <a:solidFill>
                  <a:srgbClr val="FF0000"/>
                </a:solidFill>
              </a:rPr>
              <a:t>Documentação extensa e sem atualização. Somente atualizavam o código.</a:t>
            </a:r>
          </a:p>
        </p:txBody>
      </p:sp>
    </p:spTree>
    <p:extLst>
      <p:ext uri="{BB962C8B-B14F-4D97-AF65-F5344CB8AC3E}">
        <p14:creationId xmlns:p14="http://schemas.microsoft.com/office/powerpoint/2010/main" val="1126864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415600" y="975167"/>
            <a:ext cx="11360800" cy="763600"/>
          </a:xfrm>
          <a:prstGeom prst="rect">
            <a:avLst/>
          </a:prstGeom>
        </p:spPr>
        <p:txBody>
          <a:bodyPr spcFirstLastPara="1" vert="horz" wrap="square" lIns="121900" tIns="121900" rIns="121900" bIns="121900" rtlCol="0" anchor="t" anchorCtr="0">
            <a:noAutofit/>
          </a:bodyPr>
          <a:lstStyle/>
          <a:p>
            <a:pPr algn="ctr"/>
            <a:r>
              <a:rPr lang="pt-BR" dirty="0"/>
              <a:t>Em 2001, profissionais se reuninaram e...</a:t>
            </a:r>
            <a:endParaRPr dirty="0"/>
          </a:p>
        </p:txBody>
      </p:sp>
      <p:sp>
        <p:nvSpPr>
          <p:cNvPr id="104" name="Google Shape;104;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16</a:t>
            </a:fld>
            <a:endParaRPr/>
          </a:p>
        </p:txBody>
      </p:sp>
      <p:pic>
        <p:nvPicPr>
          <p:cNvPr id="105" name="Google Shape;105;p20"/>
          <p:cNvPicPr preferRelativeResize="0"/>
          <p:nvPr/>
        </p:nvPicPr>
        <p:blipFill>
          <a:blip r:embed="rId3">
            <a:alphaModFix/>
          </a:blip>
          <a:stretch>
            <a:fillRect/>
          </a:stretch>
        </p:blipFill>
        <p:spPr>
          <a:xfrm>
            <a:off x="3007116" y="1959452"/>
            <a:ext cx="6177767" cy="46333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3649364" y="309638"/>
            <a:ext cx="6361536" cy="822271"/>
          </a:xfrm>
        </p:spPr>
        <p:txBody>
          <a:bodyPr>
            <a:normAutofit lnSpcReduction="10000"/>
          </a:bodyPr>
          <a:lstStyle/>
          <a:p>
            <a:pPr algn="l"/>
            <a:r>
              <a:rPr lang="pt-BR" sz="2800" dirty="0">
                <a:solidFill>
                  <a:srgbClr val="055ABE"/>
                </a:solidFill>
              </a:rPr>
              <a:t>Software é diferente então precisa de um processo diferente!</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11529263" y="6356350"/>
            <a:ext cx="485775" cy="365125"/>
          </a:xfrm>
        </p:spPr>
        <p:txBody>
          <a:bodyPr/>
          <a:lstStyle/>
          <a:p>
            <a:fld id="{46439D62-D177-944D-A450-511708D54849}" type="slidenum">
              <a:rPr lang="pt-BR" smtClean="0"/>
              <a:t>17</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83345B61-4AD9-4471-AD3F-DA399F3EA0CB}"/>
              </a:ext>
            </a:extLst>
          </p:cNvPr>
          <p:cNvPicPr>
            <a:picLocks noChangeAspect="1"/>
          </p:cNvPicPr>
          <p:nvPr/>
        </p:nvPicPr>
        <p:blipFill>
          <a:blip r:embed="rId5"/>
          <a:stretch>
            <a:fillRect/>
          </a:stretch>
        </p:blipFill>
        <p:spPr>
          <a:xfrm>
            <a:off x="1935407" y="813843"/>
            <a:ext cx="8703627" cy="5977045"/>
          </a:xfrm>
          <a:prstGeom prst="rect">
            <a:avLst/>
          </a:prstGeom>
        </p:spPr>
      </p:pic>
    </p:spTree>
    <p:extLst>
      <p:ext uri="{BB962C8B-B14F-4D97-AF65-F5344CB8AC3E}">
        <p14:creationId xmlns:p14="http://schemas.microsoft.com/office/powerpoint/2010/main" val="214528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a:bodyPr>
          <a:lstStyle/>
          <a:p>
            <a:pPr algn="l"/>
            <a:r>
              <a:rPr lang="pt-BR" sz="2000" i="1" dirty="0">
                <a:solidFill>
                  <a:srgbClr val="444444"/>
                </a:solidFill>
                <a:latin typeface="-apple-system"/>
              </a:rPr>
              <a:t>“</a:t>
            </a:r>
            <a:r>
              <a:rPr lang="pt-BR" sz="2000" b="0" i="1" dirty="0">
                <a:solidFill>
                  <a:srgbClr val="444444"/>
                </a:solidFill>
                <a:effectLst/>
                <a:latin typeface="-apple-system"/>
              </a:rPr>
              <a:t>Por meio deste trabalho, passamos a valorizar:</a:t>
            </a:r>
          </a:p>
          <a:p>
            <a:pPr algn="l"/>
            <a:r>
              <a:rPr lang="pt-BR" sz="2000" b="1" i="1" dirty="0">
                <a:solidFill>
                  <a:srgbClr val="055ABE"/>
                </a:solidFill>
                <a:effectLst/>
                <a:latin typeface="-apple-system"/>
              </a:rPr>
              <a:t>Software em funcionamento</a:t>
            </a:r>
            <a:r>
              <a:rPr lang="pt-BR" sz="2000" b="0" i="1" dirty="0">
                <a:solidFill>
                  <a:srgbClr val="444444"/>
                </a:solidFill>
                <a:effectLst/>
                <a:latin typeface="-apple-system"/>
              </a:rPr>
              <a:t>, mais do que documentação abrangente</a:t>
            </a:r>
          </a:p>
          <a:p>
            <a:pPr algn="l"/>
            <a:r>
              <a:rPr lang="pt-BR" sz="2000" b="1" i="1" dirty="0">
                <a:solidFill>
                  <a:srgbClr val="055ABE"/>
                </a:solidFill>
                <a:effectLst/>
                <a:latin typeface="-apple-system"/>
              </a:rPr>
              <a:t>Indivíduos e interações</a:t>
            </a:r>
            <a:r>
              <a:rPr lang="pt-BR" sz="2000" b="0" i="1" dirty="0">
                <a:solidFill>
                  <a:srgbClr val="444444"/>
                </a:solidFill>
                <a:effectLst/>
                <a:latin typeface="-apple-system"/>
              </a:rPr>
              <a:t>, mais do que processos e ferramentas</a:t>
            </a:r>
          </a:p>
          <a:p>
            <a:pPr algn="l"/>
            <a:r>
              <a:rPr lang="pt-BR" sz="2000" b="1" i="1" dirty="0">
                <a:solidFill>
                  <a:srgbClr val="055ABE"/>
                </a:solidFill>
                <a:effectLst/>
                <a:latin typeface="-apple-system"/>
              </a:rPr>
              <a:t>Colaboração com o cliente</a:t>
            </a:r>
            <a:r>
              <a:rPr lang="pt-BR" sz="2000" b="0" i="1" dirty="0">
                <a:solidFill>
                  <a:srgbClr val="444444"/>
                </a:solidFill>
                <a:effectLst/>
                <a:latin typeface="-apple-system"/>
              </a:rPr>
              <a:t>, mais do que negociação de contratos</a:t>
            </a:r>
          </a:p>
          <a:p>
            <a:pPr algn="l"/>
            <a:r>
              <a:rPr lang="pt-BR" sz="2000" b="1" i="1" dirty="0">
                <a:solidFill>
                  <a:srgbClr val="055ABE"/>
                </a:solidFill>
                <a:effectLst/>
                <a:latin typeface="-apple-system"/>
              </a:rPr>
              <a:t>Resposta a mudanças</a:t>
            </a:r>
            <a:r>
              <a:rPr lang="pt-BR" sz="2000" b="0" i="1" dirty="0">
                <a:solidFill>
                  <a:srgbClr val="444444"/>
                </a:solidFill>
                <a:effectLst/>
                <a:latin typeface="-apple-system"/>
              </a:rPr>
              <a:t>, mais do que seguir um plano.”</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18</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83345B61-4AD9-4471-AD3F-DA399F3EA0CB}"/>
              </a:ext>
            </a:extLst>
          </p:cNvPr>
          <p:cNvPicPr>
            <a:picLocks noChangeAspect="1"/>
          </p:cNvPicPr>
          <p:nvPr/>
        </p:nvPicPr>
        <p:blipFill>
          <a:blip r:embed="rId5"/>
          <a:stretch>
            <a:fillRect/>
          </a:stretch>
        </p:blipFill>
        <p:spPr>
          <a:xfrm>
            <a:off x="415956" y="1379089"/>
            <a:ext cx="6741838" cy="4629825"/>
          </a:xfrm>
          <a:prstGeom prst="rect">
            <a:avLst/>
          </a:prstGeom>
        </p:spPr>
      </p:pic>
    </p:spTree>
    <p:extLst>
      <p:ext uri="{BB962C8B-B14F-4D97-AF65-F5344CB8AC3E}">
        <p14:creationId xmlns:p14="http://schemas.microsoft.com/office/powerpoint/2010/main" val="1591757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Primeiro princípio</a:t>
            </a:r>
            <a:endParaRPr/>
          </a:p>
        </p:txBody>
      </p:sp>
      <p:sp>
        <p:nvSpPr>
          <p:cNvPr id="190" name="Google Shape;190;p26"/>
          <p:cNvSpPr txBox="1"/>
          <p:nvPr/>
        </p:nvSpPr>
        <p:spPr>
          <a:xfrm>
            <a:off x="2208212" y="1484312"/>
            <a:ext cx="8001000" cy="4640400"/>
          </a:xfrm>
          <a:prstGeom prst="rect">
            <a:avLst/>
          </a:prstGeom>
          <a:noFill/>
          <a:ln>
            <a:noFill/>
          </a:ln>
        </p:spPr>
        <p:txBody>
          <a:bodyPr spcFirstLastPara="1" wrap="square" lIns="90000" tIns="46800" rIns="90000" bIns="46800" anchor="t" anchorCtr="0">
            <a:noAutofit/>
          </a:bodyPr>
          <a:lstStyle/>
          <a:p>
            <a:pPr marL="341312" indent="-338137">
              <a:lnSpc>
                <a:spcPct val="94000"/>
              </a:lnSpc>
              <a:buClr>
                <a:srgbClr val="FFFFFF"/>
              </a:buClr>
              <a:buSzPts val="5400"/>
            </a:pPr>
            <a:endParaRPr sz="5400">
              <a:solidFill>
                <a:srgbClr val="3333CC"/>
              </a:solidFill>
              <a:latin typeface="Arial"/>
              <a:ea typeface="Arial"/>
              <a:cs typeface="Arial"/>
              <a:sym typeface="Arial"/>
            </a:endParaRPr>
          </a:p>
          <a:p>
            <a:pPr marL="341312" indent="-338137">
              <a:lnSpc>
                <a:spcPct val="94000"/>
              </a:lnSpc>
              <a:spcBef>
                <a:spcPts val="800"/>
              </a:spcBef>
              <a:buClr>
                <a:srgbClr val="FFFFFF"/>
              </a:buClr>
              <a:buSzPts val="5400"/>
            </a:pPr>
            <a:endParaRPr sz="5400">
              <a:solidFill>
                <a:srgbClr val="3333CC"/>
              </a:solidFill>
              <a:latin typeface="Arial"/>
              <a:ea typeface="Arial"/>
              <a:cs typeface="Arial"/>
              <a:sym typeface="Arial"/>
            </a:endParaRPr>
          </a:p>
          <a:p>
            <a:pPr marL="341312" indent="-338137">
              <a:lnSpc>
                <a:spcPct val="94000"/>
              </a:lnSpc>
              <a:spcBef>
                <a:spcPts val="800"/>
              </a:spcBef>
              <a:buClr>
                <a:srgbClr val="3333CC"/>
              </a:buClr>
              <a:buSzPts val="5400"/>
            </a:pPr>
            <a:r>
              <a:rPr lang="en-US" sz="5400">
                <a:solidFill>
                  <a:srgbClr val="3333CC"/>
                </a:solidFill>
                <a:latin typeface="Arial"/>
                <a:ea typeface="Arial"/>
                <a:cs typeface="Arial"/>
                <a:sym typeface="Arial"/>
              </a:rPr>
              <a:t>Software funcionando</a:t>
            </a:r>
            <a:r>
              <a:rPr lang="en-US" sz="3200">
                <a:solidFill>
                  <a:srgbClr val="000000"/>
                </a:solidFill>
                <a:latin typeface="Arial"/>
                <a:ea typeface="Arial"/>
                <a:cs typeface="Arial"/>
                <a:sym typeface="Arial"/>
              </a:rPr>
              <a:t> é mais importante que documentação abrangente</a:t>
            </a:r>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000000"/>
              </a:buClr>
              <a:buSzPts val="3200"/>
            </a:pPr>
            <a:r>
              <a:rPr lang="en-US" sz="3200">
                <a:solidFill>
                  <a:srgbClr val="000000"/>
                </a:solidFill>
                <a:latin typeface="Arial"/>
                <a:ea typeface="Arial"/>
                <a:cs typeface="Arial"/>
                <a:sym typeface="Arial"/>
              </a:rPr>
              <a:t>Documentação é uma funcionalidade</a:t>
            </a:r>
            <a:endParaRPr/>
          </a:p>
        </p:txBody>
      </p:sp>
      <p:sp>
        <p:nvSpPr>
          <p:cNvPr id="4" name="Slide Number Placeholder 3">
            <a:extLst>
              <a:ext uri="{FF2B5EF4-FFF2-40B4-BE49-F238E27FC236}">
                <a16:creationId xmlns:a16="http://schemas.microsoft.com/office/drawing/2014/main" id="{A4D49F32-3613-4447-B472-AFD09FFB7910}"/>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19</a:t>
            </a:fld>
            <a:endParaRPr lang="pt-B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3999" y="2154754"/>
            <a:ext cx="9144000" cy="1256160"/>
          </a:xfrm>
        </p:spPr>
        <p:txBody>
          <a:bodyPr>
            <a:normAutofit/>
          </a:bodyPr>
          <a:lstStyle/>
          <a:p>
            <a:r>
              <a:rPr lang="pt-BR" dirty="0"/>
              <a:t>Processos - Métodos ágeis</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1495034" y="4700588"/>
            <a:ext cx="9144000" cy="1655762"/>
          </a:xfrm>
        </p:spPr>
        <p:txBody>
          <a:bodyPr/>
          <a:lstStyle/>
          <a:p>
            <a:r>
              <a:rPr lang="pt-BR"/>
              <a:t>Prof. </a:t>
            </a:r>
            <a:r>
              <a:rPr lang="pt-BR" dirty="0"/>
              <a:t>Christopher Lima</a:t>
            </a:r>
          </a:p>
          <a:p>
            <a:r>
              <a:rPr lang="pt-BR" dirty="0" err="1"/>
              <a:t>christopher@inatel.br</a:t>
            </a:r>
            <a:endParaRPr lang="pt-BR" dirty="0"/>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2</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Imagem 8">
            <a:extLst>
              <a:ext uri="{FF2B5EF4-FFF2-40B4-BE49-F238E27FC236}">
                <a16:creationId xmlns:a16="http://schemas.microsoft.com/office/drawing/2014/main" id="{BFAF4505-F2B6-094A-B44E-36C11FA7DD0F}"/>
              </a:ext>
            </a:extLst>
          </p:cNvPr>
          <p:cNvPicPr>
            <a:picLocks noChangeAspect="1"/>
          </p:cNvPicPr>
          <p:nvPr/>
        </p:nvPicPr>
        <p:blipFill>
          <a:blip r:embed="rId4"/>
          <a:stretch>
            <a:fillRect/>
          </a:stretch>
        </p:blipFill>
        <p:spPr>
          <a:xfrm>
            <a:off x="838200" y="3445606"/>
            <a:ext cx="3153377" cy="3153377"/>
          </a:xfrm>
          <a:prstGeom prst="rect">
            <a:avLst/>
          </a:prstGeom>
        </p:spPr>
      </p:pic>
      <p:pic>
        <p:nvPicPr>
          <p:cNvPr id="11" name="Imagem 10">
            <a:extLst>
              <a:ext uri="{FF2B5EF4-FFF2-40B4-BE49-F238E27FC236}">
                <a16:creationId xmlns:a16="http://schemas.microsoft.com/office/drawing/2014/main" id="{56A9901E-3D52-0649-9068-2EFE7728078B}"/>
              </a:ext>
            </a:extLst>
          </p:cNvPr>
          <p:cNvPicPr>
            <a:picLocks noChangeAspect="1"/>
          </p:cNvPicPr>
          <p:nvPr/>
        </p:nvPicPr>
        <p:blipFill>
          <a:blip r:embed="rId5"/>
          <a:stretch>
            <a:fillRect/>
          </a:stretch>
        </p:blipFill>
        <p:spPr>
          <a:xfrm>
            <a:off x="7717766" y="3949144"/>
            <a:ext cx="3962400" cy="2146300"/>
          </a:xfrm>
          <a:prstGeom prst="rect">
            <a:avLst/>
          </a:prstGeom>
        </p:spPr>
      </p:pic>
    </p:spTree>
    <p:extLst>
      <p:ext uri="{BB962C8B-B14F-4D97-AF65-F5344CB8AC3E}">
        <p14:creationId xmlns:p14="http://schemas.microsoft.com/office/powerpoint/2010/main" val="1817857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Comunicação</a:t>
            </a:r>
            <a:endParaRPr/>
          </a:p>
        </p:txBody>
      </p:sp>
      <p:pic>
        <p:nvPicPr>
          <p:cNvPr id="197" name="Google Shape;197;p27"/>
          <p:cNvPicPr preferRelativeResize="0"/>
          <p:nvPr/>
        </p:nvPicPr>
        <p:blipFill rotWithShape="1">
          <a:blip r:embed="rId3">
            <a:alphaModFix/>
          </a:blip>
          <a:srcRect/>
          <a:stretch/>
        </p:blipFill>
        <p:spPr>
          <a:xfrm>
            <a:off x="2413001" y="1447800"/>
            <a:ext cx="8255001" cy="4965700"/>
          </a:xfrm>
          <a:prstGeom prst="rect">
            <a:avLst/>
          </a:prstGeom>
          <a:noFill/>
          <a:ln>
            <a:noFill/>
          </a:ln>
        </p:spPr>
      </p:pic>
      <p:sp>
        <p:nvSpPr>
          <p:cNvPr id="4" name="Slide Number Placeholder 3">
            <a:extLst>
              <a:ext uri="{FF2B5EF4-FFF2-40B4-BE49-F238E27FC236}">
                <a16:creationId xmlns:a16="http://schemas.microsoft.com/office/drawing/2014/main" id="{AADB4504-D18F-4A4A-9834-F2A7F17694BF}"/>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20</a:t>
            </a:fld>
            <a:endParaRPr lang="pt-B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Segundo princípio</a:t>
            </a:r>
            <a:endParaRPr/>
          </a:p>
        </p:txBody>
      </p:sp>
      <p:sp>
        <p:nvSpPr>
          <p:cNvPr id="204" name="Google Shape;204;p28"/>
          <p:cNvSpPr txBox="1"/>
          <p:nvPr/>
        </p:nvSpPr>
        <p:spPr>
          <a:xfrm>
            <a:off x="2208212" y="1484312"/>
            <a:ext cx="8001000" cy="4640400"/>
          </a:xfrm>
          <a:prstGeom prst="rect">
            <a:avLst/>
          </a:prstGeom>
          <a:noFill/>
          <a:ln>
            <a:noFill/>
          </a:ln>
        </p:spPr>
        <p:txBody>
          <a:bodyPr spcFirstLastPara="1" wrap="square" lIns="90000" tIns="46800" rIns="90000" bIns="46800" anchor="t" anchorCtr="0">
            <a:noAutofit/>
          </a:bodyPr>
          <a:lstStyle/>
          <a:p>
            <a:pPr marL="341312" indent="-338137">
              <a:lnSpc>
                <a:spcPct val="94000"/>
              </a:lnSpc>
              <a:buClr>
                <a:srgbClr val="FFFFFF"/>
              </a:buClr>
              <a:buSzPts val="5400"/>
            </a:pPr>
            <a:endParaRPr sz="5400">
              <a:solidFill>
                <a:srgbClr val="3333CC"/>
              </a:solidFill>
              <a:latin typeface="Arial"/>
              <a:ea typeface="Arial"/>
              <a:cs typeface="Arial"/>
              <a:sym typeface="Arial"/>
            </a:endParaRPr>
          </a:p>
          <a:p>
            <a:pPr marL="341312" indent="-338137">
              <a:lnSpc>
                <a:spcPct val="94000"/>
              </a:lnSpc>
              <a:spcBef>
                <a:spcPts val="800"/>
              </a:spcBef>
              <a:buClr>
                <a:srgbClr val="3333CC"/>
              </a:buClr>
              <a:buSzPts val="5400"/>
            </a:pPr>
            <a:r>
              <a:rPr lang="en-US" sz="5400">
                <a:solidFill>
                  <a:srgbClr val="3333CC"/>
                </a:solidFill>
                <a:latin typeface="Arial"/>
                <a:ea typeface="Arial"/>
                <a:cs typeface="Arial"/>
                <a:sym typeface="Arial"/>
              </a:rPr>
              <a:t>Indivíduos e interações</a:t>
            </a:r>
            <a:r>
              <a:rPr lang="en-US" sz="3200">
                <a:solidFill>
                  <a:srgbClr val="000000"/>
                </a:solidFill>
                <a:latin typeface="Arial"/>
                <a:ea typeface="Arial"/>
                <a:cs typeface="Arial"/>
                <a:sym typeface="Arial"/>
              </a:rPr>
              <a:t> são mais importantes que processos e ferramentas</a:t>
            </a:r>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000000"/>
              </a:buClr>
              <a:buSzPts val="3200"/>
            </a:pPr>
            <a:r>
              <a:rPr lang="en-US" sz="3200">
                <a:solidFill>
                  <a:srgbClr val="000000"/>
                </a:solidFill>
                <a:latin typeface="Arial"/>
                <a:ea typeface="Arial"/>
                <a:cs typeface="Arial"/>
                <a:sym typeface="Arial"/>
              </a:rPr>
              <a:t>Ferramentas como controle de versões, boas IDEs e ambientes de IC continuam sendo usadas</a:t>
            </a:r>
            <a:endParaRPr/>
          </a:p>
        </p:txBody>
      </p:sp>
      <p:sp>
        <p:nvSpPr>
          <p:cNvPr id="4" name="Slide Number Placeholder 3">
            <a:extLst>
              <a:ext uri="{FF2B5EF4-FFF2-40B4-BE49-F238E27FC236}">
                <a16:creationId xmlns:a16="http://schemas.microsoft.com/office/drawing/2014/main" id="{3DDB738F-B101-4AEF-8FCC-5798E3E4461C}"/>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21</a:t>
            </a:fld>
            <a:endParaRPr lang="pt-B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p:nvPr/>
        </p:nvSpPr>
        <p:spPr>
          <a:xfrm>
            <a:off x="11430000" y="6438900"/>
            <a:ext cx="885825" cy="342900"/>
          </a:xfrm>
          <a:prstGeom prst="rect">
            <a:avLst/>
          </a:prstGeom>
          <a:noFill/>
          <a:ln>
            <a:noFill/>
          </a:ln>
        </p:spPr>
        <p:txBody>
          <a:bodyPr spcFirstLastPara="1" wrap="square" lIns="90000" tIns="46800" rIns="90000" bIns="46800" anchor="t" anchorCtr="0">
            <a:noAutofit/>
          </a:bodyPr>
          <a:lstStyle/>
          <a:p>
            <a:pPr algn="ctr">
              <a:buClr>
                <a:srgbClr val="4D4D4D"/>
              </a:buClr>
              <a:buSzPts val="1400"/>
            </a:pPr>
            <a:fld id="{00000000-1234-1234-1234-123412341234}" type="slidenum">
              <a:rPr lang="en-US" sz="1400">
                <a:solidFill>
                  <a:srgbClr val="4D4D4D"/>
                </a:solidFill>
                <a:latin typeface="Arial"/>
                <a:ea typeface="Arial"/>
                <a:cs typeface="Arial"/>
                <a:sym typeface="Arial"/>
              </a:rPr>
              <a:pPr algn="ctr">
                <a:buClr>
                  <a:srgbClr val="4D4D4D"/>
                </a:buClr>
                <a:buSzPts val="1400"/>
              </a:pPr>
              <a:t>22</a:t>
            </a:fld>
            <a:endParaRPr dirty="0"/>
          </a:p>
        </p:txBody>
      </p:sp>
      <p:sp>
        <p:nvSpPr>
          <p:cNvPr id="213" name="Google Shape;213;p29"/>
          <p:cNvSpPr txBox="1"/>
          <p:nvPr/>
        </p:nvSpPr>
        <p:spPr>
          <a:xfrm>
            <a:off x="2301875" y="127000"/>
            <a:ext cx="8229600" cy="1143000"/>
          </a:xfrm>
          <a:prstGeom prst="rect">
            <a:avLst/>
          </a:prstGeom>
          <a:noFill/>
          <a:ln>
            <a:noFill/>
          </a:ln>
        </p:spPr>
        <p:txBody>
          <a:bodyPr spcFirstLastPara="1" wrap="square" lIns="90000" tIns="46800" rIns="90000" bIns="46800" anchor="ctr" anchorCtr="0">
            <a:noAutofit/>
          </a:bodyPr>
          <a:lstStyle/>
          <a:p>
            <a:pPr algn="ctr">
              <a:buClr>
                <a:srgbClr val="000000"/>
              </a:buClr>
              <a:buSzPts val="4400"/>
            </a:pPr>
            <a:r>
              <a:rPr lang="en-US" sz="4400" dirty="0">
                <a:solidFill>
                  <a:srgbClr val="000000"/>
                </a:solidFill>
                <a:latin typeface="Arial"/>
                <a:ea typeface="Arial"/>
                <a:cs typeface="Arial"/>
                <a:sym typeface="Arial"/>
              </a:rPr>
              <a:t>Fazer </a:t>
            </a:r>
            <a:r>
              <a:rPr lang="en-US" sz="4400" dirty="0" err="1">
                <a:solidFill>
                  <a:srgbClr val="000000"/>
                </a:solidFill>
                <a:latin typeface="Arial"/>
                <a:ea typeface="Arial"/>
                <a:cs typeface="Arial"/>
                <a:sym typeface="Arial"/>
              </a:rPr>
              <a:t>certo</a:t>
            </a:r>
            <a:r>
              <a:rPr lang="en-US" sz="4400" dirty="0">
                <a:solidFill>
                  <a:srgbClr val="000000"/>
                </a:solidFill>
                <a:latin typeface="Arial"/>
                <a:ea typeface="Arial"/>
                <a:cs typeface="Arial"/>
                <a:sym typeface="Arial"/>
              </a:rPr>
              <a:t> o software</a:t>
            </a:r>
            <a:endParaRPr dirty="0"/>
          </a:p>
        </p:txBody>
      </p:sp>
      <p:pic>
        <p:nvPicPr>
          <p:cNvPr id="214" name="Google Shape;214;p29"/>
          <p:cNvPicPr preferRelativeResize="0"/>
          <p:nvPr/>
        </p:nvPicPr>
        <p:blipFill rotWithShape="1">
          <a:blip r:embed="rId3">
            <a:alphaModFix/>
          </a:blip>
          <a:srcRect/>
          <a:stretch/>
        </p:blipFill>
        <p:spPr>
          <a:xfrm>
            <a:off x="2505075" y="2112963"/>
            <a:ext cx="3911600" cy="3475037"/>
          </a:xfrm>
          <a:prstGeom prst="rect">
            <a:avLst/>
          </a:prstGeom>
          <a:noFill/>
          <a:ln>
            <a:noFill/>
          </a:ln>
        </p:spPr>
      </p:pic>
      <p:sp>
        <p:nvSpPr>
          <p:cNvPr id="215" name="Google Shape;215;p29"/>
          <p:cNvSpPr/>
          <p:nvPr/>
        </p:nvSpPr>
        <p:spPr>
          <a:xfrm>
            <a:off x="6845808" y="1746504"/>
            <a:ext cx="3302100" cy="3475200"/>
          </a:xfrm>
          <a:prstGeom prst="wedgeRoundRectCallout">
            <a:avLst>
              <a:gd name="adj1" fmla="val -73045"/>
              <a:gd name="adj2" fmla="val 2918"/>
              <a:gd name="adj3" fmla="val 0"/>
            </a:avLst>
          </a:prstGeom>
          <a:solidFill>
            <a:srgbClr val="FFFFFF"/>
          </a:solidFill>
          <a:ln w="36000" cap="sq" cmpd="sng">
            <a:solidFill>
              <a:srgbClr val="000000"/>
            </a:solidFill>
            <a:prstDash val="solid"/>
            <a:round/>
            <a:headEnd type="none" w="sm" len="sm"/>
            <a:tailEnd type="none" w="sm" len="sm"/>
          </a:ln>
        </p:spPr>
        <p:txBody>
          <a:bodyPr spcFirstLastPara="1" wrap="square" lIns="0" tIns="0" rIns="108000" bIns="63000" anchor="ctr" anchorCtr="0">
            <a:noAutofit/>
          </a:bodyPr>
          <a:lstStyle/>
          <a:p>
            <a:pPr>
              <a:lnSpc>
                <a:spcPct val="98000"/>
              </a:lnSpc>
              <a:buClr>
                <a:srgbClr val="000000"/>
              </a:buClr>
              <a:buSzPts val="2200"/>
            </a:pPr>
            <a:r>
              <a:rPr lang="en-US" sz="2000" i="1" dirty="0">
                <a:solidFill>
                  <a:srgbClr val="000000"/>
                </a:solidFill>
                <a:latin typeface="Arial"/>
                <a:ea typeface="Arial"/>
                <a:cs typeface="Arial"/>
                <a:sym typeface="Arial"/>
              </a:rPr>
              <a:t>Carne</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assada</a:t>
            </a:r>
            <a:r>
              <a:rPr lang="en-US" sz="2000" dirty="0">
                <a:solidFill>
                  <a:srgbClr val="000000"/>
                </a:solidFill>
                <a:latin typeface="Arial"/>
                <a:ea typeface="Arial"/>
                <a:cs typeface="Arial"/>
                <a:sym typeface="Arial"/>
              </a:rPr>
              <a:t> e </a:t>
            </a:r>
            <a:r>
              <a:rPr lang="en-US" sz="2000" dirty="0" err="1">
                <a:solidFill>
                  <a:srgbClr val="000000"/>
                </a:solidFill>
                <a:latin typeface="Arial"/>
                <a:ea typeface="Arial"/>
                <a:cs typeface="Arial"/>
                <a:sym typeface="Arial"/>
              </a:rPr>
              <a:t>vagem</a:t>
            </a:r>
            <a:r>
              <a:rPr lang="en-US" sz="2000" dirty="0">
                <a:solidFill>
                  <a:srgbClr val="000000"/>
                </a:solidFill>
                <a:latin typeface="Arial"/>
                <a:ea typeface="Arial"/>
                <a:cs typeface="Arial"/>
                <a:sym typeface="Arial"/>
              </a:rPr>
              <a:t> com </a:t>
            </a:r>
            <a:r>
              <a:rPr lang="en-US" sz="2000" i="1" dirty="0">
                <a:solidFill>
                  <a:srgbClr val="000000"/>
                </a:solidFill>
                <a:latin typeface="Arial"/>
                <a:ea typeface="Arial"/>
                <a:cs typeface="Arial"/>
                <a:sym typeface="Arial"/>
              </a:rPr>
              <a:t>bacon</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uma</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delícia</a:t>
            </a:r>
            <a:r>
              <a:rPr lang="en-US" sz="2000" dirty="0">
                <a:solidFill>
                  <a:srgbClr val="000000"/>
                </a:solidFill>
                <a:latin typeface="Arial"/>
                <a:ea typeface="Arial"/>
                <a:cs typeface="Arial"/>
                <a:sym typeface="Arial"/>
              </a:rPr>
              <a:t>.</a:t>
            </a:r>
            <a:endParaRPr sz="1200" dirty="0"/>
          </a:p>
          <a:p>
            <a:pPr algn="ctr">
              <a:lnSpc>
                <a:spcPct val="97000"/>
              </a:lnSpc>
              <a:buClr>
                <a:srgbClr val="000000"/>
              </a:buClr>
              <a:buSzPts val="2200"/>
            </a:pPr>
            <a:r>
              <a:rPr lang="en-US" sz="2000" dirty="0" err="1">
                <a:solidFill>
                  <a:srgbClr val="000000"/>
                </a:solidFill>
                <a:latin typeface="Arial"/>
                <a:ea typeface="Arial"/>
                <a:cs typeface="Arial"/>
                <a:sym typeface="Arial"/>
              </a:rPr>
              <a:t>Seguindo</a:t>
            </a:r>
            <a:r>
              <a:rPr lang="en-US" sz="2000" dirty="0">
                <a:solidFill>
                  <a:srgbClr val="000000"/>
                </a:solidFill>
                <a:latin typeface="Arial"/>
                <a:ea typeface="Arial"/>
                <a:cs typeface="Arial"/>
                <a:sym typeface="Arial"/>
              </a:rPr>
              <a:t> a </a:t>
            </a:r>
            <a:r>
              <a:rPr lang="en-US" sz="2000" dirty="0" err="1">
                <a:solidFill>
                  <a:srgbClr val="000000"/>
                </a:solidFill>
                <a:latin typeface="Arial"/>
                <a:ea typeface="Arial"/>
                <a:cs typeface="Arial"/>
                <a:sym typeface="Arial"/>
              </a:rPr>
              <a:t>receita</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vai</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ficar</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muito</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gostoso</a:t>
            </a:r>
            <a:r>
              <a:rPr lang="en-US" sz="2000" dirty="0">
                <a:solidFill>
                  <a:srgbClr val="000000"/>
                </a:solidFill>
                <a:latin typeface="Arial"/>
                <a:ea typeface="Arial"/>
                <a:cs typeface="Arial"/>
                <a:sym typeface="Arial"/>
              </a:rPr>
              <a:t>!</a:t>
            </a:r>
            <a:endParaRPr sz="1200" dirty="0"/>
          </a:p>
          <a:p>
            <a:pPr algn="ctr">
              <a:lnSpc>
                <a:spcPct val="97000"/>
              </a:lnSpc>
              <a:buClr>
                <a:srgbClr val="FFFFFF"/>
              </a:buClr>
              <a:buSzPts val="2200"/>
            </a:pPr>
            <a:endParaRPr sz="2000" dirty="0">
              <a:solidFill>
                <a:srgbClr val="000000"/>
              </a:solidFill>
              <a:latin typeface="Arial"/>
              <a:ea typeface="Arial"/>
              <a:cs typeface="Arial"/>
              <a:sym typeface="Arial"/>
            </a:endParaRPr>
          </a:p>
          <a:p>
            <a:pPr algn="ctr">
              <a:lnSpc>
                <a:spcPct val="97000"/>
              </a:lnSpc>
              <a:buClr>
                <a:srgbClr val="000000"/>
              </a:buClr>
              <a:buSzPts val="2400"/>
            </a:pPr>
            <a:r>
              <a:rPr lang="en-US" sz="2200" dirty="0">
                <a:solidFill>
                  <a:srgbClr val="000000"/>
                </a:solidFill>
                <a:latin typeface="Arial"/>
                <a:ea typeface="Arial"/>
                <a:cs typeface="Arial"/>
                <a:sym typeface="Arial"/>
              </a:rPr>
              <a:t>Sem </a:t>
            </a:r>
            <a:r>
              <a:rPr lang="en-US" sz="2200" dirty="0" err="1">
                <a:solidFill>
                  <a:srgbClr val="000000"/>
                </a:solidFill>
                <a:latin typeface="Arial"/>
                <a:ea typeface="Arial"/>
                <a:cs typeface="Arial"/>
                <a:sym typeface="Arial"/>
              </a:rPr>
              <a:t>dúvida</a:t>
            </a:r>
            <a:r>
              <a:rPr lang="en-US" sz="2200" dirty="0">
                <a:solidFill>
                  <a:srgbClr val="000000"/>
                </a:solidFill>
                <a:latin typeface="Arial"/>
                <a:ea typeface="Arial"/>
                <a:cs typeface="Arial"/>
                <a:sym typeface="Arial"/>
              </a:rPr>
              <a:t> </a:t>
            </a:r>
            <a:r>
              <a:rPr lang="en-US" sz="2200" dirty="0" err="1">
                <a:solidFill>
                  <a:srgbClr val="000000"/>
                </a:solidFill>
                <a:latin typeface="Arial"/>
                <a:ea typeface="Arial"/>
                <a:cs typeface="Arial"/>
                <a:sym typeface="Arial"/>
              </a:rPr>
              <a:t>vai</a:t>
            </a:r>
            <a:r>
              <a:rPr lang="en-US" sz="2200" dirty="0">
                <a:solidFill>
                  <a:srgbClr val="000000"/>
                </a:solidFill>
                <a:latin typeface="Arial"/>
                <a:ea typeface="Arial"/>
                <a:cs typeface="Arial"/>
                <a:sym typeface="Arial"/>
              </a:rPr>
              <a:t> ser um </a:t>
            </a:r>
            <a:r>
              <a:rPr lang="en-US" sz="2200" b="1" dirty="0" err="1">
                <a:solidFill>
                  <a:srgbClr val="333399"/>
                </a:solidFill>
                <a:latin typeface="Arial"/>
                <a:ea typeface="Arial"/>
                <a:cs typeface="Arial"/>
                <a:sym typeface="Arial"/>
              </a:rPr>
              <a:t>sucesso</a:t>
            </a:r>
            <a:r>
              <a:rPr lang="en-US" sz="2200" dirty="0">
                <a:solidFill>
                  <a:srgbClr val="000000"/>
                </a:solidFill>
                <a:latin typeface="Arial"/>
                <a:ea typeface="Arial"/>
                <a:cs typeface="Arial"/>
                <a:sym typeface="Arial"/>
              </a:rPr>
              <a:t>!!</a:t>
            </a:r>
            <a:endParaRPr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p:nvPr/>
        </p:nvSpPr>
        <p:spPr>
          <a:xfrm>
            <a:off x="10626436" y="6529351"/>
            <a:ext cx="2132100" cy="306300"/>
          </a:xfrm>
          <a:prstGeom prst="rect">
            <a:avLst/>
          </a:prstGeom>
          <a:noFill/>
          <a:ln>
            <a:noFill/>
          </a:ln>
        </p:spPr>
        <p:txBody>
          <a:bodyPr spcFirstLastPara="1" wrap="square" lIns="90000" tIns="46800" rIns="90000" bIns="46800" anchor="t" anchorCtr="0">
            <a:noAutofit/>
          </a:bodyPr>
          <a:lstStyle/>
          <a:p>
            <a:pPr algn="ctr">
              <a:buClr>
                <a:srgbClr val="4D4D4D"/>
              </a:buClr>
              <a:buSzPts val="1400"/>
            </a:pPr>
            <a:fld id="{00000000-1234-1234-1234-123412341234}" type="slidenum">
              <a:rPr lang="en-US" sz="1400">
                <a:solidFill>
                  <a:srgbClr val="4D4D4D"/>
                </a:solidFill>
                <a:latin typeface="Arial"/>
                <a:ea typeface="Arial"/>
                <a:cs typeface="Arial"/>
                <a:sym typeface="Arial"/>
              </a:rPr>
              <a:pPr algn="ctr">
                <a:buClr>
                  <a:srgbClr val="4D4D4D"/>
                </a:buClr>
                <a:buSzPts val="1400"/>
              </a:pPr>
              <a:t>23</a:t>
            </a:fld>
            <a:endParaRPr dirty="0"/>
          </a:p>
        </p:txBody>
      </p:sp>
      <p:sp>
        <p:nvSpPr>
          <p:cNvPr id="224" name="Google Shape;224;p30"/>
          <p:cNvSpPr txBox="1"/>
          <p:nvPr/>
        </p:nvSpPr>
        <p:spPr>
          <a:xfrm>
            <a:off x="2396836" y="60449"/>
            <a:ext cx="8229600" cy="1143000"/>
          </a:xfrm>
          <a:prstGeom prst="rect">
            <a:avLst/>
          </a:prstGeom>
          <a:noFill/>
          <a:ln>
            <a:noFill/>
          </a:ln>
        </p:spPr>
        <p:txBody>
          <a:bodyPr spcFirstLastPara="1" wrap="square" lIns="90000" tIns="46800" rIns="90000" bIns="46800" anchor="ctr" anchorCtr="0">
            <a:noAutofit/>
          </a:bodyPr>
          <a:lstStyle/>
          <a:p>
            <a:pPr algn="ctr">
              <a:buClr>
                <a:srgbClr val="000000"/>
              </a:buClr>
              <a:buSzPts val="4400"/>
            </a:pPr>
            <a:r>
              <a:rPr lang="en-US" sz="4400" dirty="0">
                <a:solidFill>
                  <a:srgbClr val="000000"/>
                </a:solidFill>
                <a:latin typeface="Arial"/>
                <a:ea typeface="Arial"/>
                <a:cs typeface="Arial"/>
                <a:sym typeface="Arial"/>
              </a:rPr>
              <a:t>Fazer o software </a:t>
            </a:r>
            <a:r>
              <a:rPr lang="en-US" sz="4400" dirty="0" err="1">
                <a:solidFill>
                  <a:srgbClr val="000000"/>
                </a:solidFill>
                <a:latin typeface="Arial"/>
                <a:ea typeface="Arial"/>
                <a:cs typeface="Arial"/>
                <a:sym typeface="Arial"/>
              </a:rPr>
              <a:t>certo</a:t>
            </a:r>
            <a:endParaRPr dirty="0"/>
          </a:p>
        </p:txBody>
      </p:sp>
      <p:pic>
        <p:nvPicPr>
          <p:cNvPr id="225" name="Google Shape;225;p30"/>
          <p:cNvPicPr preferRelativeResize="0"/>
          <p:nvPr/>
        </p:nvPicPr>
        <p:blipFill rotWithShape="1">
          <a:blip r:embed="rId3">
            <a:alphaModFix/>
          </a:blip>
          <a:srcRect/>
          <a:stretch/>
        </p:blipFill>
        <p:spPr>
          <a:xfrm>
            <a:off x="3225800" y="2876550"/>
            <a:ext cx="5519736" cy="3135312"/>
          </a:xfrm>
          <a:prstGeom prst="rect">
            <a:avLst/>
          </a:prstGeom>
          <a:noFill/>
          <a:ln>
            <a:noFill/>
          </a:ln>
        </p:spPr>
      </p:pic>
      <p:sp>
        <p:nvSpPr>
          <p:cNvPr id="226" name="Google Shape;226;p30"/>
          <p:cNvSpPr/>
          <p:nvPr/>
        </p:nvSpPr>
        <p:spPr>
          <a:xfrm>
            <a:off x="2651125" y="1419225"/>
            <a:ext cx="2682900" cy="728700"/>
          </a:xfrm>
          <a:prstGeom prst="wedgeEllipseCallout">
            <a:avLst>
              <a:gd name="adj1" fmla="val 7541"/>
              <a:gd name="adj2" fmla="val 58188"/>
            </a:avLst>
          </a:prstGeom>
          <a:solidFill>
            <a:srgbClr val="FFFFFF"/>
          </a:solidFill>
          <a:ln w="36000" cap="sq" cmpd="sng">
            <a:solidFill>
              <a:srgbClr val="000000"/>
            </a:solidFill>
            <a:prstDash val="solid"/>
            <a:round/>
            <a:headEnd type="none" w="sm" len="sm"/>
            <a:tailEnd type="none" w="sm" len="sm"/>
          </a:ln>
        </p:spPr>
        <p:txBody>
          <a:bodyPr spcFirstLastPara="1" wrap="square" lIns="108000" tIns="63000" rIns="108000" bIns="63000" anchor="ctr" anchorCtr="0">
            <a:noAutofit/>
          </a:bodyPr>
          <a:lstStyle/>
          <a:p>
            <a:pPr algn="ctr">
              <a:lnSpc>
                <a:spcPct val="98000"/>
              </a:lnSpc>
              <a:buClr>
                <a:srgbClr val="000000"/>
              </a:buClr>
              <a:buSzPts val="2400"/>
            </a:pPr>
            <a:r>
              <a:rPr lang="en-US" sz="2400">
                <a:solidFill>
                  <a:srgbClr val="000000"/>
                </a:solidFill>
                <a:latin typeface="Arial"/>
                <a:ea typeface="Arial"/>
                <a:cs typeface="Arial"/>
                <a:sym typeface="Arial"/>
              </a:rPr>
              <a:t>Voilá!</a:t>
            </a:r>
            <a:endParaRPr/>
          </a:p>
        </p:txBody>
      </p:sp>
      <p:sp>
        <p:nvSpPr>
          <p:cNvPr id="227" name="Google Shape;227;p30"/>
          <p:cNvSpPr/>
          <p:nvPr/>
        </p:nvSpPr>
        <p:spPr>
          <a:xfrm>
            <a:off x="5476875" y="1871662"/>
            <a:ext cx="4889400" cy="779400"/>
          </a:xfrm>
          <a:prstGeom prst="wedgeEllipseCallout">
            <a:avLst>
              <a:gd name="adj1" fmla="val 10660"/>
              <a:gd name="adj2" fmla="val 29908"/>
            </a:avLst>
          </a:prstGeom>
          <a:solidFill>
            <a:srgbClr val="FFFFFF"/>
          </a:solidFill>
          <a:ln w="36000" cap="sq" cmpd="sng">
            <a:solidFill>
              <a:srgbClr val="000000"/>
            </a:solidFill>
            <a:prstDash val="solid"/>
            <a:round/>
            <a:headEnd type="none" w="sm" len="sm"/>
            <a:tailEnd type="none" w="sm" len="sm"/>
          </a:ln>
        </p:spPr>
        <p:txBody>
          <a:bodyPr spcFirstLastPara="1" wrap="square" lIns="108000" tIns="63000" rIns="108000" bIns="63000" anchor="ctr" anchorCtr="0">
            <a:noAutofit/>
          </a:bodyPr>
          <a:lstStyle/>
          <a:p>
            <a:pPr algn="ctr">
              <a:lnSpc>
                <a:spcPct val="98000"/>
              </a:lnSpc>
              <a:buClr>
                <a:srgbClr val="000000"/>
              </a:buClr>
              <a:buSzPts val="2400"/>
            </a:pPr>
            <a:r>
              <a:rPr lang="en-US" sz="2400">
                <a:solidFill>
                  <a:srgbClr val="000000"/>
                </a:solidFill>
                <a:latin typeface="Arial"/>
                <a:ea typeface="Arial"/>
                <a:cs typeface="Arial"/>
                <a:sym typeface="Arial"/>
              </a:rPr>
              <a:t>Mas eu sou </a:t>
            </a:r>
            <a:r>
              <a:rPr lang="en-US" sz="2400" b="1">
                <a:solidFill>
                  <a:srgbClr val="006600"/>
                </a:solidFill>
                <a:latin typeface="Arial"/>
                <a:ea typeface="Arial"/>
                <a:cs typeface="Arial"/>
                <a:sym typeface="Arial"/>
              </a:rPr>
              <a:t>vegana</a:t>
            </a:r>
            <a:r>
              <a:rPr lang="en-US" sz="2400">
                <a:solidFill>
                  <a:srgbClr val="000000"/>
                </a:solidFill>
                <a:latin typeface="Arial"/>
                <a:ea typeface="Arial"/>
                <a:cs typeface="Arial"/>
                <a:sym typeface="Arial"/>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p:nvPr/>
        </p:nvSpPr>
        <p:spPr>
          <a:xfrm>
            <a:off x="11058525" y="6515100"/>
            <a:ext cx="1400175" cy="306300"/>
          </a:xfrm>
          <a:prstGeom prst="rect">
            <a:avLst/>
          </a:prstGeom>
          <a:noFill/>
          <a:ln>
            <a:noFill/>
          </a:ln>
        </p:spPr>
        <p:txBody>
          <a:bodyPr spcFirstLastPara="1" wrap="square" lIns="90000" tIns="46800" rIns="90000" bIns="46800" anchor="t" anchorCtr="0">
            <a:noAutofit/>
          </a:bodyPr>
          <a:lstStyle/>
          <a:p>
            <a:pPr algn="ctr">
              <a:buClr>
                <a:srgbClr val="4D4D4D"/>
              </a:buClr>
              <a:buSzPts val="1400"/>
            </a:pPr>
            <a:fld id="{00000000-1234-1234-1234-123412341234}" type="slidenum">
              <a:rPr lang="en-US" sz="1400">
                <a:solidFill>
                  <a:srgbClr val="4D4D4D"/>
                </a:solidFill>
                <a:latin typeface="Arial"/>
                <a:ea typeface="Arial"/>
                <a:cs typeface="Arial"/>
                <a:sym typeface="Arial"/>
              </a:rPr>
              <a:pPr algn="ctr">
                <a:buClr>
                  <a:srgbClr val="4D4D4D"/>
                </a:buClr>
                <a:buSzPts val="1400"/>
              </a:pPr>
              <a:t>24</a:t>
            </a:fld>
            <a:endParaRPr dirty="0"/>
          </a:p>
        </p:txBody>
      </p:sp>
      <p:sp>
        <p:nvSpPr>
          <p:cNvPr id="236" name="Google Shape;236;p31"/>
          <p:cNvSpPr txBox="1"/>
          <p:nvPr/>
        </p:nvSpPr>
        <p:spPr>
          <a:xfrm>
            <a:off x="1981200" y="53975"/>
            <a:ext cx="8229600" cy="1143000"/>
          </a:xfrm>
          <a:prstGeom prst="rect">
            <a:avLst/>
          </a:prstGeom>
          <a:noFill/>
          <a:ln>
            <a:noFill/>
          </a:ln>
        </p:spPr>
        <p:txBody>
          <a:bodyPr spcFirstLastPara="1" wrap="square" lIns="90000" tIns="46800" rIns="90000" bIns="46800" anchor="ctr" anchorCtr="0">
            <a:noAutofit/>
          </a:bodyPr>
          <a:lstStyle/>
          <a:p>
            <a:pPr algn="ctr">
              <a:buClr>
                <a:srgbClr val="000000"/>
              </a:buClr>
              <a:buSzPts val="4400"/>
            </a:pPr>
            <a:r>
              <a:rPr lang="en-US" sz="4400">
                <a:solidFill>
                  <a:srgbClr val="000000"/>
                </a:solidFill>
                <a:latin typeface="Arial"/>
                <a:ea typeface="Arial"/>
                <a:cs typeface="Arial"/>
                <a:sym typeface="Arial"/>
              </a:rPr>
              <a:t>Feedback</a:t>
            </a:r>
            <a:endParaRPr/>
          </a:p>
        </p:txBody>
      </p:sp>
      <p:pic>
        <p:nvPicPr>
          <p:cNvPr id="237" name="Google Shape;237;p31"/>
          <p:cNvPicPr preferRelativeResize="0"/>
          <p:nvPr/>
        </p:nvPicPr>
        <p:blipFill rotWithShape="1">
          <a:blip r:embed="rId3">
            <a:alphaModFix/>
          </a:blip>
          <a:srcRect/>
          <a:stretch/>
        </p:blipFill>
        <p:spPr>
          <a:xfrm>
            <a:off x="2192337" y="2687638"/>
            <a:ext cx="3302000" cy="2998787"/>
          </a:xfrm>
          <a:prstGeom prst="rect">
            <a:avLst/>
          </a:prstGeom>
          <a:noFill/>
          <a:ln>
            <a:noFill/>
          </a:ln>
        </p:spPr>
      </p:pic>
      <p:pic>
        <p:nvPicPr>
          <p:cNvPr id="238" name="Google Shape;238;p31"/>
          <p:cNvPicPr preferRelativeResize="0"/>
          <p:nvPr/>
        </p:nvPicPr>
        <p:blipFill rotWithShape="1">
          <a:blip r:embed="rId4">
            <a:alphaModFix/>
          </a:blip>
          <a:srcRect/>
          <a:stretch/>
        </p:blipFill>
        <p:spPr>
          <a:xfrm>
            <a:off x="6494462" y="2774950"/>
            <a:ext cx="3302000" cy="2825750"/>
          </a:xfrm>
          <a:prstGeom prst="rect">
            <a:avLst/>
          </a:prstGeom>
          <a:noFill/>
          <a:ln>
            <a:noFill/>
          </a:ln>
        </p:spPr>
      </p:pic>
      <p:pic>
        <p:nvPicPr>
          <p:cNvPr id="239" name="Google Shape;239;p31"/>
          <p:cNvPicPr preferRelativeResize="0"/>
          <p:nvPr/>
        </p:nvPicPr>
        <p:blipFill rotWithShape="1">
          <a:blip r:embed="rId5">
            <a:alphaModFix/>
          </a:blip>
          <a:srcRect/>
          <a:stretch/>
        </p:blipFill>
        <p:spPr>
          <a:xfrm>
            <a:off x="8283575" y="2933700"/>
            <a:ext cx="735012" cy="781050"/>
          </a:xfrm>
          <a:prstGeom prst="rect">
            <a:avLst/>
          </a:prstGeom>
          <a:noFill/>
          <a:ln>
            <a:noFill/>
          </a:ln>
        </p:spPr>
      </p:pic>
      <p:sp>
        <p:nvSpPr>
          <p:cNvPr id="240" name="Google Shape;240;p31"/>
          <p:cNvSpPr/>
          <p:nvPr/>
        </p:nvSpPr>
        <p:spPr>
          <a:xfrm>
            <a:off x="7156450" y="1639887"/>
            <a:ext cx="1762200" cy="1044600"/>
          </a:xfrm>
          <a:prstGeom prst="wedgeRoundRectCallout">
            <a:avLst>
              <a:gd name="adj1" fmla="val 20510"/>
              <a:gd name="adj2" fmla="val 34173"/>
              <a:gd name="adj3" fmla="val 0"/>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algn="ctr">
              <a:buClr>
                <a:srgbClr val="000000"/>
              </a:buClr>
              <a:buSzPts val="2000"/>
            </a:pPr>
            <a:r>
              <a:rPr lang="en-US" sz="2000">
                <a:solidFill>
                  <a:srgbClr val="000000"/>
                </a:solidFill>
                <a:latin typeface="Arial"/>
                <a:ea typeface="Arial"/>
                <a:cs typeface="Arial"/>
                <a:sym typeface="Arial"/>
              </a:rPr>
              <a:t>Por enquanto</a:t>
            </a:r>
            <a:endParaRPr/>
          </a:p>
          <a:p>
            <a:pPr algn="ctr">
              <a:buClr>
                <a:srgbClr val="333399"/>
              </a:buClr>
              <a:buSzPts val="2000"/>
            </a:pPr>
            <a:r>
              <a:rPr lang="en-US" sz="2000" b="1">
                <a:solidFill>
                  <a:srgbClr val="333399"/>
                </a:solidFill>
                <a:latin typeface="Arial"/>
                <a:ea typeface="Arial"/>
                <a:cs typeface="Arial"/>
                <a:sym typeface="Arial"/>
              </a:rPr>
              <a:t>tudo bem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Estimar é difícil</a:t>
            </a:r>
            <a:endParaRPr/>
          </a:p>
        </p:txBody>
      </p:sp>
      <p:sp>
        <p:nvSpPr>
          <p:cNvPr id="247" name="Google Shape;247;p32"/>
          <p:cNvSpPr txBox="1"/>
          <p:nvPr/>
        </p:nvSpPr>
        <p:spPr>
          <a:xfrm>
            <a:off x="2208212" y="1484312"/>
            <a:ext cx="8001000" cy="4640400"/>
          </a:xfrm>
          <a:prstGeom prst="rect">
            <a:avLst/>
          </a:prstGeom>
          <a:noFill/>
          <a:ln>
            <a:noFill/>
          </a:ln>
        </p:spPr>
        <p:txBody>
          <a:bodyPr spcFirstLastPara="1" wrap="square" lIns="90000" tIns="46800" rIns="90000" bIns="46800" anchor="t" anchorCtr="0">
            <a:noAutofit/>
          </a:bodyPr>
          <a:lstStyle/>
          <a:p>
            <a:pPr marL="339725" indent="-339725">
              <a:lnSpc>
                <a:spcPct val="90000"/>
              </a:lnSpc>
              <a:buClr>
                <a:srgbClr val="000066"/>
              </a:buClr>
              <a:buSzPts val="3200"/>
              <a:buFont typeface="Arial"/>
              <a:buChar char="•"/>
            </a:pPr>
            <a:r>
              <a:rPr lang="en-US" sz="3200">
                <a:solidFill>
                  <a:srgbClr val="000000"/>
                </a:solidFill>
                <a:latin typeface="Arial"/>
                <a:ea typeface="Arial"/>
                <a:cs typeface="Arial"/>
                <a:sym typeface="Arial"/>
              </a:rPr>
              <a:t>Como um projeto atrasa 2 anos?</a:t>
            </a:r>
            <a:endParaRPr/>
          </a:p>
          <a:p>
            <a:pPr marL="339725" indent="-339725">
              <a:lnSpc>
                <a:spcPct val="90000"/>
              </a:lnSpc>
              <a:spcBef>
                <a:spcPts val="800"/>
              </a:spcBef>
              <a:buClr>
                <a:srgbClr val="FFFFFF"/>
              </a:buClr>
              <a:buSzPts val="3200"/>
            </a:pPr>
            <a:endParaRPr sz="3200">
              <a:solidFill>
                <a:srgbClr val="000000"/>
              </a:solidFill>
              <a:latin typeface="Arial"/>
              <a:ea typeface="Arial"/>
              <a:cs typeface="Arial"/>
              <a:sym typeface="Arial"/>
            </a:endParaRPr>
          </a:p>
          <a:p>
            <a:pPr marL="339725" indent="-339725">
              <a:lnSpc>
                <a:spcPct val="90000"/>
              </a:lnSpc>
              <a:spcBef>
                <a:spcPts val="800"/>
              </a:spcBef>
              <a:buClr>
                <a:srgbClr val="000066"/>
              </a:buClr>
              <a:buSzPts val="3200"/>
              <a:buFont typeface="Arial"/>
              <a:buChar char="•"/>
            </a:pPr>
            <a:r>
              <a:rPr lang="en-US" sz="3200">
                <a:solidFill>
                  <a:srgbClr val="000000"/>
                </a:solidFill>
                <a:latin typeface="Arial"/>
                <a:ea typeface="Arial"/>
                <a:cs typeface="Arial"/>
                <a:sym typeface="Arial"/>
              </a:rPr>
              <a:t>80% pronto</a:t>
            </a:r>
            <a:endParaRPr/>
          </a:p>
          <a:p>
            <a:pPr marL="339725" indent="-339725">
              <a:lnSpc>
                <a:spcPct val="90000"/>
              </a:lnSpc>
              <a:spcBef>
                <a:spcPts val="800"/>
              </a:spcBef>
              <a:buClr>
                <a:srgbClr val="FFFFFF"/>
              </a:buClr>
              <a:buSzPts val="2800"/>
            </a:pPr>
            <a:endParaRPr sz="2800">
              <a:solidFill>
                <a:srgbClr val="000000"/>
              </a:solidFill>
              <a:latin typeface="Arial"/>
              <a:ea typeface="Arial"/>
              <a:cs typeface="Arial"/>
              <a:sym typeface="Arial"/>
            </a:endParaRPr>
          </a:p>
          <a:p>
            <a:pPr marL="339725" indent="-339725">
              <a:lnSpc>
                <a:spcPct val="90000"/>
              </a:lnSpc>
              <a:spcBef>
                <a:spcPts val="800"/>
              </a:spcBef>
              <a:buClr>
                <a:srgbClr val="FFFFFF"/>
              </a:buClr>
              <a:buSzPts val="2800"/>
            </a:pPr>
            <a:endParaRPr sz="2800" b="1">
              <a:solidFill>
                <a:srgbClr val="3333CC"/>
              </a:solidFill>
              <a:latin typeface="Arial"/>
              <a:ea typeface="Arial"/>
              <a:cs typeface="Arial"/>
              <a:sym typeface="Arial"/>
            </a:endParaRPr>
          </a:p>
          <a:p>
            <a:pPr marL="339725" indent="-339725">
              <a:lnSpc>
                <a:spcPct val="90000"/>
              </a:lnSpc>
              <a:spcBef>
                <a:spcPts val="800"/>
              </a:spcBef>
              <a:buClr>
                <a:srgbClr val="FFFFFF"/>
              </a:buClr>
              <a:buSzPts val="2800"/>
            </a:pPr>
            <a:endParaRPr sz="2800" b="1">
              <a:solidFill>
                <a:srgbClr val="3333CC"/>
              </a:solidFill>
              <a:latin typeface="Arial"/>
              <a:ea typeface="Arial"/>
              <a:cs typeface="Arial"/>
              <a:sym typeface="Arial"/>
            </a:endParaRPr>
          </a:p>
          <a:p>
            <a:pPr marL="339725" indent="-339725">
              <a:lnSpc>
                <a:spcPct val="90000"/>
              </a:lnSpc>
              <a:spcBef>
                <a:spcPts val="800"/>
              </a:spcBef>
              <a:buClr>
                <a:srgbClr val="FFFFFF"/>
              </a:buClr>
              <a:buSzPts val="2800"/>
            </a:pPr>
            <a:endParaRPr sz="2800" b="1">
              <a:solidFill>
                <a:srgbClr val="3333CC"/>
              </a:solidFill>
              <a:latin typeface="Arial"/>
              <a:ea typeface="Arial"/>
              <a:cs typeface="Arial"/>
              <a:sym typeface="Arial"/>
            </a:endParaRPr>
          </a:p>
          <a:p>
            <a:pPr marL="339725" indent="-339725">
              <a:lnSpc>
                <a:spcPct val="90000"/>
              </a:lnSpc>
              <a:spcBef>
                <a:spcPts val="800"/>
              </a:spcBef>
              <a:buClr>
                <a:srgbClr val="FFFFFF"/>
              </a:buClr>
              <a:buSzPts val="2800"/>
            </a:pPr>
            <a:endParaRPr sz="2800" b="1">
              <a:solidFill>
                <a:srgbClr val="3333CC"/>
              </a:solidFill>
              <a:latin typeface="Arial"/>
              <a:ea typeface="Arial"/>
              <a:cs typeface="Arial"/>
              <a:sym typeface="Arial"/>
            </a:endParaRPr>
          </a:p>
          <a:p>
            <a:pPr marL="339725" indent="-339725" algn="ctr">
              <a:lnSpc>
                <a:spcPct val="90000"/>
              </a:lnSpc>
              <a:spcBef>
                <a:spcPts val="800"/>
              </a:spcBef>
              <a:buClr>
                <a:srgbClr val="3333CC"/>
              </a:buClr>
              <a:buSzPts val="3200"/>
            </a:pPr>
            <a:r>
              <a:rPr lang="en-US" sz="3200" b="1">
                <a:solidFill>
                  <a:srgbClr val="3333CC"/>
                </a:solidFill>
                <a:latin typeface="Arial"/>
                <a:ea typeface="Arial"/>
                <a:cs typeface="Arial"/>
                <a:sym typeface="Arial"/>
              </a:rPr>
              <a:t>Estimativas não são compromissos!</a:t>
            </a:r>
            <a:endParaRPr/>
          </a:p>
        </p:txBody>
      </p:sp>
      <p:pic>
        <p:nvPicPr>
          <p:cNvPr id="248" name="Google Shape;248;p32"/>
          <p:cNvPicPr preferRelativeResize="0"/>
          <p:nvPr/>
        </p:nvPicPr>
        <p:blipFill rotWithShape="1">
          <a:blip r:embed="rId3">
            <a:alphaModFix/>
          </a:blip>
          <a:srcRect/>
          <a:stretch/>
        </p:blipFill>
        <p:spPr>
          <a:xfrm>
            <a:off x="1871662" y="3027363"/>
            <a:ext cx="8542336" cy="2122487"/>
          </a:xfrm>
          <a:prstGeom prst="rect">
            <a:avLst/>
          </a:prstGeom>
          <a:noFill/>
          <a:ln>
            <a:noFill/>
          </a:ln>
        </p:spPr>
      </p:pic>
      <p:sp>
        <p:nvSpPr>
          <p:cNvPr id="249" name="Google Shape;249;p32"/>
          <p:cNvSpPr/>
          <p:nvPr/>
        </p:nvSpPr>
        <p:spPr>
          <a:xfrm>
            <a:off x="7383462" y="2192337"/>
            <a:ext cx="2519400" cy="920700"/>
          </a:xfrm>
          <a:prstGeom prst="wedgeEllipseCallout">
            <a:avLst>
              <a:gd name="adj1" fmla="val 39044"/>
              <a:gd name="adj2" fmla="val 84628"/>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algn="ctr">
              <a:buClr>
                <a:srgbClr val="000000"/>
              </a:buClr>
              <a:buSzPts val="2000"/>
            </a:pPr>
            <a:r>
              <a:rPr lang="en-US" sz="2000">
                <a:solidFill>
                  <a:srgbClr val="000000"/>
                </a:solidFill>
                <a:latin typeface="Arial"/>
                <a:ea typeface="Arial"/>
                <a:cs typeface="Arial"/>
                <a:sym typeface="Arial"/>
              </a:rPr>
              <a:t>Já está chegando</a:t>
            </a:r>
            <a:endParaRPr/>
          </a:p>
          <a:p>
            <a:pPr algn="ctr">
              <a:buClr>
                <a:srgbClr val="000000"/>
              </a:buClr>
              <a:buSzPts val="2000"/>
            </a:pPr>
            <a:r>
              <a:rPr lang="en-US" sz="2000">
                <a:solidFill>
                  <a:srgbClr val="000000"/>
                </a:solidFill>
                <a:latin typeface="Arial"/>
                <a:ea typeface="Arial"/>
                <a:cs typeface="Arial"/>
                <a:sym typeface="Arial"/>
              </a:rPr>
              <a:t>em casa?</a:t>
            </a:r>
            <a:endParaRPr/>
          </a:p>
        </p:txBody>
      </p:sp>
      <p:sp>
        <p:nvSpPr>
          <p:cNvPr id="250" name="Google Shape;250;p32"/>
          <p:cNvSpPr/>
          <p:nvPr/>
        </p:nvSpPr>
        <p:spPr>
          <a:xfrm>
            <a:off x="3348037" y="4752975"/>
            <a:ext cx="2970300" cy="593700"/>
          </a:xfrm>
          <a:prstGeom prst="wedgeEllipseCallout">
            <a:avLst>
              <a:gd name="adj1" fmla="val -50032"/>
              <a:gd name="adj2" fmla="val -59445"/>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algn="ctr">
              <a:buClr>
                <a:srgbClr val="000000"/>
              </a:buClr>
              <a:buSzPts val="2000"/>
            </a:pPr>
            <a:r>
              <a:rPr lang="en-US" sz="2000">
                <a:solidFill>
                  <a:srgbClr val="000000"/>
                </a:solidFill>
                <a:latin typeface="Arial"/>
                <a:ea typeface="Arial"/>
                <a:cs typeface="Arial"/>
                <a:sym typeface="Arial"/>
              </a:rPr>
              <a:t>Faltam só 2 quarteirões</a:t>
            </a:r>
            <a:endParaRPr/>
          </a:p>
        </p:txBody>
      </p:sp>
      <p:sp>
        <p:nvSpPr>
          <p:cNvPr id="7" name="Slide Number Placeholder 3">
            <a:extLst>
              <a:ext uri="{FF2B5EF4-FFF2-40B4-BE49-F238E27FC236}">
                <a16:creationId xmlns:a16="http://schemas.microsoft.com/office/drawing/2014/main" id="{9E3A29AF-CE97-443A-8D7C-ACEA297B950A}"/>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25</a:t>
            </a:fld>
            <a:endParaRPr lang="pt-B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Terceiro princípio</a:t>
            </a:r>
            <a:endParaRPr/>
          </a:p>
        </p:txBody>
      </p:sp>
      <p:sp>
        <p:nvSpPr>
          <p:cNvPr id="257" name="Google Shape;257;p33"/>
          <p:cNvSpPr txBox="1"/>
          <p:nvPr/>
        </p:nvSpPr>
        <p:spPr>
          <a:xfrm>
            <a:off x="2208212" y="1484312"/>
            <a:ext cx="8001000" cy="4640400"/>
          </a:xfrm>
          <a:prstGeom prst="rect">
            <a:avLst/>
          </a:prstGeom>
          <a:noFill/>
          <a:ln>
            <a:noFill/>
          </a:ln>
        </p:spPr>
        <p:txBody>
          <a:bodyPr spcFirstLastPara="1" wrap="square" lIns="90000" tIns="46800" rIns="90000" bIns="46800" anchor="t" anchorCtr="0">
            <a:noAutofit/>
          </a:bodyPr>
          <a:lstStyle/>
          <a:p>
            <a:pPr marL="341312" indent="-338137">
              <a:lnSpc>
                <a:spcPct val="94000"/>
              </a:lnSpc>
              <a:buClr>
                <a:srgbClr val="3333CC"/>
              </a:buClr>
              <a:buSzPts val="5400"/>
            </a:pPr>
            <a:r>
              <a:rPr lang="en-US" sz="5400">
                <a:solidFill>
                  <a:srgbClr val="3333CC"/>
                </a:solidFill>
                <a:latin typeface="Arial"/>
                <a:ea typeface="Arial"/>
                <a:cs typeface="Arial"/>
                <a:sym typeface="Arial"/>
              </a:rPr>
              <a:t>Colaboração com o cliente</a:t>
            </a:r>
            <a:r>
              <a:rPr lang="en-US" sz="3200">
                <a:solidFill>
                  <a:srgbClr val="000000"/>
                </a:solidFill>
                <a:latin typeface="Arial"/>
                <a:ea typeface="Arial"/>
                <a:cs typeface="Arial"/>
                <a:sym typeface="Arial"/>
              </a:rPr>
              <a:t> é mais importante que negociação de contratos</a:t>
            </a:r>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000000"/>
              </a:buClr>
              <a:buSzPts val="3200"/>
            </a:pPr>
            <a:r>
              <a:rPr lang="en-US" sz="3200">
                <a:solidFill>
                  <a:srgbClr val="000000"/>
                </a:solidFill>
                <a:latin typeface="Arial"/>
                <a:ea typeface="Arial"/>
                <a:cs typeface="Arial"/>
                <a:sym typeface="Arial"/>
              </a:rPr>
              <a:t>Solução: contrato de benefício mútuo</a:t>
            </a:r>
            <a:endParaRPr/>
          </a:p>
        </p:txBody>
      </p:sp>
      <p:sp>
        <p:nvSpPr>
          <p:cNvPr id="4" name="Slide Number Placeholder 3">
            <a:extLst>
              <a:ext uri="{FF2B5EF4-FFF2-40B4-BE49-F238E27FC236}">
                <a16:creationId xmlns:a16="http://schemas.microsoft.com/office/drawing/2014/main" id="{B114005C-A974-4F6C-8B7E-673E9BDE065C}"/>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26</a:t>
            </a:fld>
            <a:endParaRPr lang="pt-B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p:nvPr/>
        </p:nvSpPr>
        <p:spPr>
          <a:xfrm>
            <a:off x="5029200" y="6515100"/>
            <a:ext cx="2132100" cy="306300"/>
          </a:xfrm>
          <a:prstGeom prst="rect">
            <a:avLst/>
          </a:prstGeom>
          <a:noFill/>
          <a:ln>
            <a:noFill/>
          </a:ln>
        </p:spPr>
        <p:txBody>
          <a:bodyPr spcFirstLastPara="1" wrap="square" lIns="90000" tIns="46800" rIns="90000" bIns="46800" anchor="t" anchorCtr="0">
            <a:noAutofit/>
          </a:bodyPr>
          <a:lstStyle/>
          <a:p>
            <a:pPr algn="ctr">
              <a:buClr>
                <a:srgbClr val="4D4D4D"/>
              </a:buClr>
              <a:buSzPts val="1400"/>
            </a:pPr>
            <a:fld id="{00000000-1234-1234-1234-123412341234}" type="slidenum">
              <a:rPr lang="en-US" sz="1400">
                <a:solidFill>
                  <a:srgbClr val="4D4D4D"/>
                </a:solidFill>
                <a:latin typeface="Arial"/>
                <a:ea typeface="Arial"/>
                <a:cs typeface="Arial"/>
                <a:sym typeface="Arial"/>
              </a:rPr>
              <a:pPr algn="ctr">
                <a:buClr>
                  <a:srgbClr val="4D4D4D"/>
                </a:buClr>
                <a:buSzPts val="1400"/>
              </a:pPr>
              <a:t>27</a:t>
            </a:fld>
            <a:endParaRPr/>
          </a:p>
        </p:txBody>
      </p:sp>
      <p:sp>
        <p:nvSpPr>
          <p:cNvPr id="265" name="Google Shape;265;p34"/>
          <p:cNvSpPr txBox="1"/>
          <p:nvPr/>
        </p:nvSpPr>
        <p:spPr>
          <a:xfrm>
            <a:off x="2527465" y="146868"/>
            <a:ext cx="8229600" cy="1143000"/>
          </a:xfrm>
          <a:prstGeom prst="rect">
            <a:avLst/>
          </a:prstGeom>
          <a:noFill/>
          <a:ln>
            <a:noFill/>
          </a:ln>
        </p:spPr>
        <p:txBody>
          <a:bodyPr spcFirstLastPara="1" wrap="square" lIns="90000" tIns="46800" rIns="90000" bIns="46800" anchor="ctr" anchorCtr="0">
            <a:noAutofit/>
          </a:bodyPr>
          <a:lstStyle/>
          <a:p>
            <a:pPr algn="ctr">
              <a:buClr>
                <a:srgbClr val="000000"/>
              </a:buClr>
              <a:buSzPts val="4400"/>
            </a:pPr>
            <a:r>
              <a:rPr lang="en-US" sz="4400" dirty="0" err="1">
                <a:solidFill>
                  <a:srgbClr val="000000"/>
                </a:solidFill>
                <a:latin typeface="Arial"/>
                <a:ea typeface="Arial"/>
                <a:cs typeface="Arial"/>
                <a:sym typeface="Arial"/>
              </a:rPr>
              <a:t>Estimando</a:t>
            </a:r>
            <a:r>
              <a:rPr lang="en-US" sz="4400" dirty="0">
                <a:solidFill>
                  <a:srgbClr val="000000"/>
                </a:solidFill>
                <a:latin typeface="Arial"/>
                <a:ea typeface="Arial"/>
                <a:cs typeface="Arial"/>
                <a:sym typeface="Arial"/>
              </a:rPr>
              <a:t> para </a:t>
            </a:r>
            <a:r>
              <a:rPr lang="en-US" sz="4400" dirty="0" err="1">
                <a:solidFill>
                  <a:srgbClr val="000000"/>
                </a:solidFill>
                <a:latin typeface="Arial"/>
                <a:ea typeface="Arial"/>
                <a:cs typeface="Arial"/>
                <a:sym typeface="Arial"/>
              </a:rPr>
              <a:t>planejar</a:t>
            </a:r>
            <a:endParaRPr dirty="0"/>
          </a:p>
        </p:txBody>
      </p:sp>
      <p:sp>
        <p:nvSpPr>
          <p:cNvPr id="266" name="Google Shape;266;p34"/>
          <p:cNvSpPr txBox="1"/>
          <p:nvPr/>
        </p:nvSpPr>
        <p:spPr>
          <a:xfrm>
            <a:off x="2208212" y="1484312"/>
            <a:ext cx="8002500" cy="4641900"/>
          </a:xfrm>
          <a:prstGeom prst="rect">
            <a:avLst/>
          </a:prstGeom>
          <a:noFill/>
          <a:ln>
            <a:noFill/>
          </a:ln>
        </p:spPr>
        <p:txBody>
          <a:bodyPr spcFirstLastPara="1" wrap="square" lIns="90000" tIns="46800" rIns="90000" bIns="46800" anchor="t" anchorCtr="0">
            <a:noAutofit/>
          </a:bodyPr>
          <a:lstStyle/>
          <a:p>
            <a:pPr marL="338137" indent="-338137">
              <a:buClr>
                <a:srgbClr val="000066"/>
              </a:buClr>
              <a:buSzPts val="3200"/>
              <a:buFont typeface="Arial"/>
              <a:buChar char="•"/>
            </a:pPr>
            <a:r>
              <a:rPr lang="en-US" sz="3200" dirty="0" err="1">
                <a:solidFill>
                  <a:srgbClr val="000000"/>
                </a:solidFill>
                <a:latin typeface="Arial"/>
                <a:ea typeface="Arial"/>
                <a:cs typeface="Arial"/>
                <a:sym typeface="Arial"/>
              </a:rPr>
              <a:t>Perguntas</a:t>
            </a:r>
            <a:r>
              <a:rPr lang="en-US" sz="3200" dirty="0">
                <a:solidFill>
                  <a:srgbClr val="000000"/>
                </a:solidFill>
                <a:latin typeface="Arial"/>
                <a:ea typeface="Arial"/>
                <a:cs typeface="Arial"/>
                <a:sym typeface="Arial"/>
              </a:rPr>
              <a:t>:</a:t>
            </a:r>
            <a:endParaRPr dirty="0"/>
          </a:p>
          <a:p>
            <a:pPr marL="738187" lvl="1" indent="-280987">
              <a:spcBef>
                <a:spcPts val="600"/>
              </a:spcBef>
              <a:buClr>
                <a:srgbClr val="000066"/>
              </a:buClr>
              <a:buSzPts val="2400"/>
              <a:buFont typeface="Arial"/>
              <a:buChar char="–"/>
            </a:pPr>
            <a:r>
              <a:rPr lang="en-US" sz="2400" dirty="0" err="1">
                <a:solidFill>
                  <a:srgbClr val="FF0000"/>
                </a:solidFill>
                <a:latin typeface="Arial"/>
                <a:ea typeface="Arial"/>
                <a:cs typeface="Arial"/>
                <a:sym typeface="Arial"/>
              </a:rPr>
              <a:t>Faça</a:t>
            </a:r>
            <a:r>
              <a:rPr lang="en-US" sz="2400" dirty="0">
                <a:solidFill>
                  <a:srgbClr val="FF0000"/>
                </a:solidFill>
                <a:latin typeface="Arial"/>
                <a:ea typeface="Arial"/>
                <a:cs typeface="Arial"/>
                <a:sym typeface="Arial"/>
              </a:rPr>
              <a:t> </a:t>
            </a:r>
            <a:r>
              <a:rPr lang="en-US" sz="2400" dirty="0" err="1">
                <a:solidFill>
                  <a:srgbClr val="FF0000"/>
                </a:solidFill>
                <a:latin typeface="Arial"/>
                <a:ea typeface="Arial"/>
                <a:cs typeface="Arial"/>
                <a:sym typeface="Arial"/>
              </a:rPr>
              <a:t>sua</a:t>
            </a:r>
            <a:r>
              <a:rPr lang="en-US" sz="2400" dirty="0">
                <a:solidFill>
                  <a:srgbClr val="FF0000"/>
                </a:solidFill>
                <a:latin typeface="Arial"/>
                <a:ea typeface="Arial"/>
                <a:cs typeface="Arial"/>
                <a:sym typeface="Arial"/>
              </a:rPr>
              <a:t> </a:t>
            </a:r>
            <a:r>
              <a:rPr lang="en-US" sz="2400" dirty="0" err="1">
                <a:solidFill>
                  <a:srgbClr val="FF0000"/>
                </a:solidFill>
                <a:latin typeface="Arial"/>
                <a:ea typeface="Arial"/>
                <a:cs typeface="Arial"/>
                <a:sym typeface="Arial"/>
              </a:rPr>
              <a:t>lista</a:t>
            </a:r>
            <a:r>
              <a:rPr lang="en-US" sz="2400" dirty="0">
                <a:solidFill>
                  <a:srgbClr val="FF0000"/>
                </a:solidFill>
                <a:latin typeface="Arial"/>
                <a:ea typeface="Arial"/>
                <a:cs typeface="Arial"/>
                <a:sym typeface="Arial"/>
              </a:rPr>
              <a:t> de </a:t>
            </a:r>
            <a:r>
              <a:rPr lang="en-US" sz="2400" dirty="0" err="1">
                <a:solidFill>
                  <a:srgbClr val="FF0000"/>
                </a:solidFill>
                <a:latin typeface="Arial"/>
                <a:ea typeface="Arial"/>
                <a:cs typeface="Arial"/>
                <a:sym typeface="Arial"/>
              </a:rPr>
              <a:t>compras</a:t>
            </a:r>
            <a:r>
              <a:rPr lang="en-US" sz="2400" dirty="0">
                <a:solidFill>
                  <a:srgbClr val="FF0000"/>
                </a:solidFill>
                <a:latin typeface="Arial"/>
                <a:ea typeface="Arial"/>
                <a:cs typeface="Arial"/>
                <a:sym typeface="Arial"/>
              </a:rPr>
              <a:t> do </a:t>
            </a:r>
            <a:r>
              <a:rPr lang="en-US" sz="2400" dirty="0" err="1">
                <a:solidFill>
                  <a:srgbClr val="FF0000"/>
                </a:solidFill>
                <a:latin typeface="Arial"/>
                <a:ea typeface="Arial"/>
                <a:cs typeface="Arial"/>
                <a:sym typeface="Arial"/>
              </a:rPr>
              <a:t>ano</a:t>
            </a:r>
            <a:r>
              <a:rPr lang="en-US" sz="2400" dirty="0">
                <a:solidFill>
                  <a:srgbClr val="FF0000"/>
                </a:solidFill>
                <a:latin typeface="Arial"/>
                <a:ea typeface="Arial"/>
                <a:cs typeface="Arial"/>
                <a:sym typeface="Arial"/>
              </a:rPr>
              <a:t> que </a:t>
            </a:r>
            <a:r>
              <a:rPr lang="en-US" sz="2400" dirty="0" err="1">
                <a:solidFill>
                  <a:srgbClr val="FF0000"/>
                </a:solidFill>
                <a:latin typeface="Arial"/>
                <a:ea typeface="Arial"/>
                <a:cs typeface="Arial"/>
                <a:sym typeface="Arial"/>
              </a:rPr>
              <a:t>vem</a:t>
            </a:r>
            <a:endParaRPr dirty="0">
              <a:solidFill>
                <a:srgbClr val="FF0000"/>
              </a:solidFill>
            </a:endParaRPr>
          </a:p>
          <a:p>
            <a:pPr marL="738187" lvl="1" indent="-280987">
              <a:spcBef>
                <a:spcPts val="600"/>
              </a:spcBef>
              <a:buClr>
                <a:srgbClr val="000066"/>
              </a:buClr>
              <a:buSzPts val="2400"/>
              <a:buFont typeface="Arial"/>
              <a:buChar char="–"/>
            </a:pPr>
            <a:r>
              <a:rPr lang="en-US" sz="2400" dirty="0" err="1">
                <a:solidFill>
                  <a:srgbClr val="055ABE"/>
                </a:solidFill>
                <a:latin typeface="Arial"/>
                <a:ea typeface="Arial"/>
                <a:cs typeface="Arial"/>
                <a:sym typeface="Arial"/>
              </a:rPr>
              <a:t>Faça</a:t>
            </a:r>
            <a:r>
              <a:rPr lang="en-US" sz="2400" dirty="0">
                <a:solidFill>
                  <a:srgbClr val="055ABE"/>
                </a:solidFill>
                <a:latin typeface="Arial"/>
                <a:ea typeface="Arial"/>
                <a:cs typeface="Arial"/>
                <a:sym typeface="Arial"/>
              </a:rPr>
              <a:t> </a:t>
            </a:r>
            <a:r>
              <a:rPr lang="en-US" sz="2400" dirty="0" err="1">
                <a:solidFill>
                  <a:srgbClr val="055ABE"/>
                </a:solidFill>
                <a:latin typeface="Arial"/>
                <a:ea typeface="Arial"/>
                <a:cs typeface="Arial"/>
                <a:sym typeface="Arial"/>
              </a:rPr>
              <a:t>sua</a:t>
            </a:r>
            <a:r>
              <a:rPr lang="en-US" sz="2400" dirty="0">
                <a:solidFill>
                  <a:srgbClr val="055ABE"/>
                </a:solidFill>
                <a:latin typeface="Arial"/>
                <a:ea typeface="Arial"/>
                <a:cs typeface="Arial"/>
                <a:sym typeface="Arial"/>
              </a:rPr>
              <a:t> </a:t>
            </a:r>
            <a:r>
              <a:rPr lang="en-US" sz="2400" dirty="0" err="1">
                <a:solidFill>
                  <a:srgbClr val="055ABE"/>
                </a:solidFill>
                <a:latin typeface="Arial"/>
                <a:ea typeface="Arial"/>
                <a:cs typeface="Arial"/>
                <a:sym typeface="Arial"/>
              </a:rPr>
              <a:t>lista</a:t>
            </a:r>
            <a:r>
              <a:rPr lang="en-US" sz="2400" dirty="0">
                <a:solidFill>
                  <a:srgbClr val="055ABE"/>
                </a:solidFill>
                <a:latin typeface="Arial"/>
                <a:ea typeface="Arial"/>
                <a:cs typeface="Arial"/>
                <a:sym typeface="Arial"/>
              </a:rPr>
              <a:t> de </a:t>
            </a:r>
            <a:r>
              <a:rPr lang="en-US" sz="2400" dirty="0" err="1">
                <a:solidFill>
                  <a:srgbClr val="055ABE"/>
                </a:solidFill>
                <a:latin typeface="Arial"/>
                <a:ea typeface="Arial"/>
                <a:cs typeface="Arial"/>
                <a:sym typeface="Arial"/>
              </a:rPr>
              <a:t>compras</a:t>
            </a:r>
            <a:r>
              <a:rPr lang="en-US" sz="2400" dirty="0">
                <a:solidFill>
                  <a:srgbClr val="055ABE"/>
                </a:solidFill>
                <a:latin typeface="Arial"/>
                <a:ea typeface="Arial"/>
                <a:cs typeface="Arial"/>
                <a:sym typeface="Arial"/>
              </a:rPr>
              <a:t> dessa </a:t>
            </a:r>
            <a:r>
              <a:rPr lang="en-US" sz="2400" dirty="0" err="1">
                <a:solidFill>
                  <a:srgbClr val="055ABE"/>
                </a:solidFill>
                <a:latin typeface="Arial"/>
                <a:ea typeface="Arial"/>
                <a:cs typeface="Arial"/>
                <a:sym typeface="Arial"/>
              </a:rPr>
              <a:t>semana</a:t>
            </a:r>
            <a:br>
              <a:rPr lang="en-US" sz="2400" dirty="0">
                <a:solidFill>
                  <a:srgbClr val="000000"/>
                </a:solidFill>
                <a:latin typeface="Arial"/>
                <a:ea typeface="Arial"/>
                <a:cs typeface="Arial"/>
                <a:sym typeface="Arial"/>
              </a:rPr>
            </a:br>
            <a:endParaRPr sz="2400" dirty="0">
              <a:solidFill>
                <a:srgbClr val="000000"/>
              </a:solidFill>
              <a:latin typeface="Arial"/>
              <a:ea typeface="Arial"/>
              <a:cs typeface="Arial"/>
              <a:sym typeface="Arial"/>
            </a:endParaRPr>
          </a:p>
          <a:p>
            <a:pPr marL="338137" indent="-338137">
              <a:spcBef>
                <a:spcPts val="800"/>
              </a:spcBef>
              <a:buClr>
                <a:srgbClr val="000066"/>
              </a:buClr>
              <a:buSzPts val="3200"/>
              <a:buFont typeface="Arial"/>
              <a:buChar char="•"/>
            </a:pPr>
            <a:r>
              <a:rPr lang="en-US" sz="3200" dirty="0" err="1">
                <a:solidFill>
                  <a:srgbClr val="000000"/>
                </a:solidFill>
                <a:latin typeface="Arial"/>
                <a:ea typeface="Arial"/>
                <a:cs typeface="Arial"/>
                <a:sym typeface="Arial"/>
              </a:rPr>
              <a:t>Somos</a:t>
            </a:r>
            <a:r>
              <a:rPr lang="en-US" sz="3200" dirty="0">
                <a:solidFill>
                  <a:srgbClr val="000000"/>
                </a:solidFill>
                <a:latin typeface="Arial"/>
                <a:ea typeface="Arial"/>
                <a:cs typeface="Arial"/>
                <a:sym typeface="Arial"/>
              </a:rPr>
              <a:t> ruins para </a:t>
            </a:r>
            <a:r>
              <a:rPr lang="en-US" sz="3200" dirty="0" err="1">
                <a:solidFill>
                  <a:srgbClr val="000000"/>
                </a:solidFill>
                <a:latin typeface="Arial"/>
                <a:ea typeface="Arial"/>
                <a:cs typeface="Arial"/>
                <a:sym typeface="Arial"/>
              </a:rPr>
              <a:t>planejar</a:t>
            </a:r>
            <a:r>
              <a:rPr lang="en-US" sz="3200" dirty="0">
                <a:solidFill>
                  <a:srgbClr val="000000"/>
                </a:solidFill>
                <a:latin typeface="Arial"/>
                <a:ea typeface="Arial"/>
                <a:cs typeface="Arial"/>
                <a:sym typeface="Arial"/>
              </a:rPr>
              <a:t> a </a:t>
            </a:r>
            <a:r>
              <a:rPr lang="en-US" sz="3200" dirty="0" err="1">
                <a:solidFill>
                  <a:srgbClr val="000000"/>
                </a:solidFill>
                <a:latin typeface="Arial"/>
                <a:ea typeface="Arial"/>
                <a:cs typeface="Arial"/>
                <a:sym typeface="Arial"/>
              </a:rPr>
              <a:t>longo</a:t>
            </a:r>
            <a:r>
              <a:rPr lang="en-US" sz="3200" dirty="0">
                <a:solidFill>
                  <a:srgbClr val="000000"/>
                </a:solidFill>
                <a:latin typeface="Arial"/>
                <a:ea typeface="Arial"/>
                <a:cs typeface="Arial"/>
                <a:sym typeface="Arial"/>
              </a:rPr>
              <a:t> </a:t>
            </a:r>
            <a:r>
              <a:rPr lang="en-US" sz="3200" dirty="0" err="1">
                <a:solidFill>
                  <a:srgbClr val="000000"/>
                </a:solidFill>
                <a:latin typeface="Arial"/>
                <a:ea typeface="Arial"/>
                <a:cs typeface="Arial"/>
                <a:sym typeface="Arial"/>
              </a:rPr>
              <a:t>prazo</a:t>
            </a:r>
            <a:r>
              <a:rPr lang="en-US" sz="3200" dirty="0">
                <a:solidFill>
                  <a:srgbClr val="000000"/>
                </a:solidFill>
                <a:latin typeface="Arial"/>
                <a:ea typeface="Arial"/>
                <a:cs typeface="Arial"/>
                <a:sym typeface="Arial"/>
              </a:rPr>
              <a:t>!</a:t>
            </a:r>
          </a:p>
          <a:p>
            <a:pPr marL="795337" lvl="1" indent="-338137">
              <a:spcBef>
                <a:spcPts val="800"/>
              </a:spcBef>
              <a:buClr>
                <a:srgbClr val="000066"/>
              </a:buClr>
              <a:buSzPts val="3200"/>
              <a:buFont typeface="Arial"/>
              <a:buChar char="•"/>
            </a:pPr>
            <a:r>
              <a:rPr lang="en-US" dirty="0" err="1">
                <a:solidFill>
                  <a:srgbClr val="000000"/>
                </a:solidFill>
                <a:latin typeface="Arial"/>
                <a:cs typeface="Arial"/>
                <a:sym typeface="Arial"/>
              </a:rPr>
              <a:t>Interação</a:t>
            </a:r>
            <a:r>
              <a:rPr lang="en-US" dirty="0">
                <a:solidFill>
                  <a:srgbClr val="000000"/>
                </a:solidFill>
                <a:latin typeface="Arial"/>
                <a:cs typeface="Arial"/>
                <a:sym typeface="Arial"/>
              </a:rPr>
              <a:t> </a:t>
            </a:r>
            <a:r>
              <a:rPr lang="en-US" dirty="0" err="1">
                <a:solidFill>
                  <a:srgbClr val="055ABE"/>
                </a:solidFill>
                <a:latin typeface="Arial"/>
                <a:cs typeface="Arial"/>
                <a:sym typeface="Arial"/>
              </a:rPr>
              <a:t>ajuda</a:t>
            </a:r>
            <a:r>
              <a:rPr lang="en-US" dirty="0">
                <a:solidFill>
                  <a:srgbClr val="000000"/>
                </a:solidFill>
                <a:latin typeface="Arial"/>
                <a:cs typeface="Arial"/>
                <a:sym typeface="Arial"/>
              </a:rPr>
              <a:t> a </a:t>
            </a:r>
            <a:r>
              <a:rPr lang="en-US" dirty="0" err="1">
                <a:solidFill>
                  <a:srgbClr val="000000"/>
                </a:solidFill>
                <a:latin typeface="Arial"/>
                <a:cs typeface="Arial"/>
                <a:sym typeface="Arial"/>
              </a:rPr>
              <a:t>diminuir</a:t>
            </a:r>
            <a:r>
              <a:rPr lang="en-US" dirty="0">
                <a:solidFill>
                  <a:srgbClr val="000000"/>
                </a:solidFill>
                <a:latin typeface="Arial"/>
                <a:cs typeface="Arial"/>
                <a:sym typeface="Arial"/>
              </a:rPr>
              <a:t> a </a:t>
            </a:r>
            <a:r>
              <a:rPr lang="en-US" dirty="0" err="1">
                <a:solidFill>
                  <a:srgbClr val="000000"/>
                </a:solidFill>
                <a:latin typeface="Arial"/>
                <a:cs typeface="Arial"/>
                <a:sym typeface="Arial"/>
              </a:rPr>
              <a:t>necessidade</a:t>
            </a:r>
            <a:r>
              <a:rPr lang="en-US" dirty="0">
                <a:solidFill>
                  <a:srgbClr val="000000"/>
                </a:solidFill>
                <a:latin typeface="Arial"/>
                <a:cs typeface="Arial"/>
                <a:sym typeface="Arial"/>
              </a:rPr>
              <a:t> de </a:t>
            </a:r>
            <a:r>
              <a:rPr lang="en-US" dirty="0" err="1">
                <a:solidFill>
                  <a:srgbClr val="000000"/>
                </a:solidFill>
                <a:latin typeface="Arial"/>
                <a:cs typeface="Arial"/>
                <a:sym typeface="Arial"/>
              </a:rPr>
              <a:t>planejamento</a:t>
            </a:r>
            <a:r>
              <a:rPr lang="en-US" dirty="0">
                <a:solidFill>
                  <a:srgbClr val="000000"/>
                </a:solidFill>
                <a:latin typeface="Arial"/>
                <a:cs typeface="Arial"/>
                <a:sym typeface="Arial"/>
              </a:rPr>
              <a:t> a </a:t>
            </a:r>
            <a:r>
              <a:rPr lang="en-US" dirty="0" err="1">
                <a:solidFill>
                  <a:srgbClr val="000000"/>
                </a:solidFill>
                <a:latin typeface="Arial"/>
                <a:cs typeface="Arial"/>
                <a:sym typeface="Arial"/>
              </a:rPr>
              <a:t>longo</a:t>
            </a:r>
            <a:r>
              <a:rPr lang="en-US" dirty="0">
                <a:solidFill>
                  <a:srgbClr val="000000"/>
                </a:solidFill>
                <a:latin typeface="Arial"/>
                <a:cs typeface="Arial"/>
                <a:sym typeface="Arial"/>
              </a:rPr>
              <a:t> </a:t>
            </a:r>
            <a:r>
              <a:rPr lang="en-US" dirty="0" err="1">
                <a:solidFill>
                  <a:srgbClr val="000000"/>
                </a:solidFill>
                <a:latin typeface="Arial"/>
                <a:cs typeface="Arial"/>
                <a:sym typeface="Arial"/>
              </a:rPr>
              <a:t>prazo</a:t>
            </a:r>
            <a:r>
              <a:rPr lang="en-US" dirty="0">
                <a:solidFill>
                  <a:srgbClr val="000000"/>
                </a:solidFill>
                <a:latin typeface="Arial"/>
                <a:cs typeface="Arial"/>
                <a:sym typeface="Arial"/>
              </a:rPr>
              <a:t>.</a:t>
            </a:r>
            <a:endParaRPr dirty="0"/>
          </a:p>
        </p:txBody>
      </p:sp>
      <p:pic>
        <p:nvPicPr>
          <p:cNvPr id="267" name="Google Shape;267;p34"/>
          <p:cNvPicPr preferRelativeResize="0"/>
          <p:nvPr/>
        </p:nvPicPr>
        <p:blipFill rotWithShape="1">
          <a:blip r:embed="rId3">
            <a:alphaModFix/>
          </a:blip>
          <a:srcRect/>
          <a:stretch/>
        </p:blipFill>
        <p:spPr>
          <a:xfrm>
            <a:off x="2436813" y="4197350"/>
            <a:ext cx="7469185" cy="1898650"/>
          </a:xfrm>
          <a:prstGeom prst="rect">
            <a:avLst/>
          </a:prstGeom>
          <a:noFill/>
          <a:ln>
            <a:noFill/>
          </a:ln>
        </p:spPr>
      </p:pic>
      <p:sp>
        <p:nvSpPr>
          <p:cNvPr id="6" name="Slide Number Placeholder 3">
            <a:extLst>
              <a:ext uri="{FF2B5EF4-FFF2-40B4-BE49-F238E27FC236}">
                <a16:creationId xmlns:a16="http://schemas.microsoft.com/office/drawing/2014/main" id="{04EA15B1-4791-45F0-9AD3-DBDC59FE5B77}"/>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27</a:t>
            </a:fld>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p:nvPr/>
        </p:nvSpPr>
        <p:spPr>
          <a:xfrm>
            <a:off x="1981200" y="53975"/>
            <a:ext cx="8228100" cy="1141500"/>
          </a:xfrm>
          <a:prstGeom prst="rect">
            <a:avLst/>
          </a:prstGeom>
          <a:noFill/>
          <a:ln>
            <a:noFill/>
          </a:ln>
        </p:spPr>
        <p:txBody>
          <a:bodyPr spcFirstLastPara="1" wrap="square" lIns="90000" tIns="46800" rIns="90000" bIns="46800" anchor="ctr" anchorCtr="0">
            <a:noAutofit/>
          </a:bodyPr>
          <a:lstStyle/>
          <a:p>
            <a:pPr algn="ctr">
              <a:lnSpc>
                <a:spcPct val="94000"/>
              </a:lnSpc>
              <a:buClr>
                <a:srgbClr val="000000"/>
              </a:buClr>
              <a:buSzPts val="4400"/>
            </a:pPr>
            <a:r>
              <a:rPr lang="en-US" sz="4400">
                <a:solidFill>
                  <a:srgbClr val="000000"/>
                </a:solidFill>
                <a:latin typeface="Arial"/>
                <a:ea typeface="Arial"/>
                <a:cs typeface="Arial"/>
                <a:sym typeface="Arial"/>
              </a:rPr>
              <a:t>Quarto princípio</a:t>
            </a:r>
            <a:endParaRPr/>
          </a:p>
        </p:txBody>
      </p:sp>
      <p:sp>
        <p:nvSpPr>
          <p:cNvPr id="274" name="Google Shape;274;p35"/>
          <p:cNvSpPr txBox="1"/>
          <p:nvPr/>
        </p:nvSpPr>
        <p:spPr>
          <a:xfrm>
            <a:off x="2208212" y="1484312"/>
            <a:ext cx="8001000" cy="4640400"/>
          </a:xfrm>
          <a:prstGeom prst="rect">
            <a:avLst/>
          </a:prstGeom>
          <a:noFill/>
          <a:ln>
            <a:noFill/>
          </a:ln>
        </p:spPr>
        <p:txBody>
          <a:bodyPr spcFirstLastPara="1" wrap="square" lIns="90000" tIns="46800" rIns="90000" bIns="46800" anchor="t" anchorCtr="0">
            <a:noAutofit/>
          </a:bodyPr>
          <a:lstStyle/>
          <a:p>
            <a:pPr marL="341312" indent="-338137">
              <a:lnSpc>
                <a:spcPct val="94000"/>
              </a:lnSpc>
              <a:buClr>
                <a:srgbClr val="3333CC"/>
              </a:buClr>
              <a:buSzPts val="5400"/>
            </a:pPr>
            <a:r>
              <a:rPr lang="en-US" sz="5400">
                <a:solidFill>
                  <a:srgbClr val="3333CC"/>
                </a:solidFill>
                <a:latin typeface="Arial"/>
                <a:ea typeface="Arial"/>
                <a:cs typeface="Arial"/>
                <a:sym typeface="Arial"/>
              </a:rPr>
              <a:t>Adaptação a mudanças</a:t>
            </a:r>
            <a:r>
              <a:rPr lang="en-US" sz="3200">
                <a:solidFill>
                  <a:srgbClr val="000000"/>
                </a:solidFill>
                <a:latin typeface="Arial"/>
                <a:ea typeface="Arial"/>
                <a:cs typeface="Arial"/>
                <a:sym typeface="Arial"/>
              </a:rPr>
              <a:t> é mais importante que seguir um plano</a:t>
            </a:r>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FFFFFF"/>
              </a:buClr>
              <a:buSzPts val="3200"/>
            </a:pPr>
            <a:endParaRPr sz="3200">
              <a:solidFill>
                <a:srgbClr val="000000"/>
              </a:solidFill>
              <a:latin typeface="Arial"/>
              <a:ea typeface="Arial"/>
              <a:cs typeface="Arial"/>
              <a:sym typeface="Arial"/>
            </a:endParaRPr>
          </a:p>
          <a:p>
            <a:pPr marL="341312" indent="-338137">
              <a:lnSpc>
                <a:spcPct val="94000"/>
              </a:lnSpc>
              <a:spcBef>
                <a:spcPts val="800"/>
              </a:spcBef>
              <a:buClr>
                <a:srgbClr val="000000"/>
              </a:buClr>
              <a:buSzPts val="3200"/>
            </a:pPr>
            <a:r>
              <a:rPr lang="en-US" sz="3200">
                <a:solidFill>
                  <a:srgbClr val="000000"/>
                </a:solidFill>
                <a:latin typeface="Arial"/>
                <a:ea typeface="Arial"/>
                <a:cs typeface="Arial"/>
                <a:sym typeface="Arial"/>
              </a:rPr>
              <a:t>Vantagens competitivas</a:t>
            </a:r>
            <a:endParaRPr/>
          </a:p>
        </p:txBody>
      </p:sp>
      <p:sp>
        <p:nvSpPr>
          <p:cNvPr id="4" name="Slide Number Placeholder 3">
            <a:extLst>
              <a:ext uri="{FF2B5EF4-FFF2-40B4-BE49-F238E27FC236}">
                <a16:creationId xmlns:a16="http://schemas.microsoft.com/office/drawing/2014/main" id="{03DABDAF-951E-4EE1-9D92-F58EDF5E86D4}"/>
              </a:ext>
            </a:extLst>
          </p:cNvPr>
          <p:cNvSpPr>
            <a:spLocks noGrp="1"/>
          </p:cNvSpPr>
          <p:nvPr>
            <p:ph type="sldNum" sz="quarter" idx="12"/>
          </p:nvPr>
        </p:nvSpPr>
        <p:spPr>
          <a:xfrm>
            <a:off x="11622356" y="6425763"/>
            <a:ext cx="466725" cy="365125"/>
          </a:xfrm>
        </p:spPr>
        <p:txBody>
          <a:bodyPr/>
          <a:lstStyle/>
          <a:p>
            <a:fld id="{46439D62-D177-944D-A450-511708D54849}" type="slidenum">
              <a:rPr lang="pt-BR" smtClean="0"/>
              <a:t>28</a:t>
            </a:fld>
            <a:endParaRPr lang="pt-B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a:bodyPr>
          <a:lstStyle/>
          <a:p>
            <a:pPr algn="l"/>
            <a:r>
              <a:rPr lang="pt-BR" sz="2000" b="1" dirty="0">
                <a:solidFill>
                  <a:srgbClr val="055ABE"/>
                </a:solidFill>
                <a:latin typeface="+mj-lt"/>
              </a:rPr>
              <a:t>Menor ênfase em documentação</a:t>
            </a:r>
            <a:r>
              <a:rPr lang="pt-BR" sz="2000" b="1">
                <a:solidFill>
                  <a:srgbClr val="444444"/>
                </a:solidFill>
                <a:latin typeface="+mj-lt"/>
              </a:rPr>
              <a:t>: </a:t>
            </a:r>
            <a:r>
              <a:rPr lang="pt-BR" sz="2000">
                <a:solidFill>
                  <a:srgbClr val="444444"/>
                </a:solidFill>
                <a:latin typeface="+mj-lt"/>
              </a:rPr>
              <a:t>apenas </a:t>
            </a:r>
            <a:r>
              <a:rPr lang="pt-BR" sz="2000" dirty="0">
                <a:solidFill>
                  <a:srgbClr val="444444"/>
                </a:solidFill>
                <a:latin typeface="+mj-lt"/>
              </a:rPr>
              <a:t>o essencial.</a:t>
            </a:r>
          </a:p>
          <a:p>
            <a:pPr algn="l"/>
            <a:r>
              <a:rPr lang="pt-BR" sz="2000" b="1" dirty="0">
                <a:solidFill>
                  <a:srgbClr val="055ABE"/>
                </a:solidFill>
                <a:effectLst/>
                <a:latin typeface="+mj-lt"/>
              </a:rPr>
              <a:t>Menor ênfase em planos detalhados</a:t>
            </a:r>
            <a:r>
              <a:rPr lang="pt-BR" sz="2000" b="1" dirty="0">
                <a:solidFill>
                  <a:srgbClr val="444444"/>
                </a:solidFill>
                <a:effectLst/>
                <a:latin typeface="+mj-lt"/>
              </a:rPr>
              <a:t>: </a:t>
            </a:r>
            <a:r>
              <a:rPr lang="pt-BR" sz="2000" b="0" dirty="0">
                <a:solidFill>
                  <a:srgbClr val="444444"/>
                </a:solidFill>
                <a:effectLst/>
                <a:latin typeface="+mj-lt"/>
              </a:rPr>
              <a:t>nem o cliente sabe o que quer, como os engenheiros(as) de software vão saber?</a:t>
            </a:r>
          </a:p>
          <a:p>
            <a:pPr algn="l"/>
            <a:endParaRPr lang="pt-BR" sz="2000" dirty="0">
              <a:solidFill>
                <a:srgbClr val="444444"/>
              </a:solidFill>
              <a:latin typeface="+mj-lt"/>
            </a:endParaRPr>
          </a:p>
          <a:p>
            <a:pPr algn="l"/>
            <a:r>
              <a:rPr lang="pt-BR" sz="2000" b="1" dirty="0">
                <a:solidFill>
                  <a:srgbClr val="055ABE"/>
                </a:solidFill>
                <a:effectLst/>
                <a:latin typeface="+mj-lt"/>
              </a:rPr>
              <a:t>Inexistência de fase de design: </a:t>
            </a:r>
            <a:r>
              <a:rPr lang="pt-BR" sz="2000" b="0" dirty="0">
                <a:solidFill>
                  <a:srgbClr val="444444"/>
                </a:solidFill>
                <a:effectLst/>
                <a:latin typeface="+mj-lt"/>
              </a:rPr>
              <a:t>Design evolui a medida que o sistema evolui.</a:t>
            </a:r>
          </a:p>
          <a:p>
            <a:pPr algn="l"/>
            <a:endParaRPr lang="pt-BR" sz="2000" dirty="0">
              <a:solidFill>
                <a:srgbClr val="444444"/>
              </a:solidFill>
              <a:latin typeface="+mj-lt"/>
            </a:endParaRPr>
          </a:p>
          <a:p>
            <a:pPr algn="l"/>
            <a:r>
              <a:rPr lang="pt-BR" sz="2000" b="1" i="1" dirty="0">
                <a:solidFill>
                  <a:srgbClr val="055ABE"/>
                </a:solidFill>
                <a:effectLst/>
                <a:latin typeface="+mj-lt"/>
              </a:rPr>
              <a:t>Pair programming</a:t>
            </a:r>
            <a:r>
              <a:rPr lang="pt-BR" sz="2000" b="1" dirty="0">
                <a:solidFill>
                  <a:srgbClr val="055ABE"/>
                </a:solidFill>
                <a:effectLst/>
                <a:latin typeface="+mj-lt"/>
              </a:rPr>
              <a:t>, testes automatizados e integração contínua.</a:t>
            </a:r>
          </a:p>
          <a:p>
            <a:pPr algn="l"/>
            <a:endParaRPr lang="pt-BR" sz="2000" dirty="0">
              <a:solidFill>
                <a:srgbClr val="444444"/>
              </a:solidFill>
              <a:latin typeface="+mj-lt"/>
            </a:endParaRPr>
          </a:p>
          <a:p>
            <a:pPr algn="l"/>
            <a:endParaRPr lang="pt-BR" sz="2000" b="0" i="1" dirty="0">
              <a:solidFill>
                <a:srgbClr val="444444"/>
              </a:solidFill>
              <a:effectLst/>
              <a:latin typeface="+mj-l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292976"/>
            <a:ext cx="2743200" cy="365125"/>
          </a:xfrm>
        </p:spPr>
        <p:txBody>
          <a:bodyPr/>
          <a:lstStyle/>
          <a:p>
            <a:fld id="{46439D62-D177-944D-A450-511708D54849}" type="slidenum">
              <a:rPr lang="pt-BR" smtClean="0"/>
              <a:t>29</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83345B61-4AD9-4471-AD3F-DA399F3EA0CB}"/>
              </a:ext>
            </a:extLst>
          </p:cNvPr>
          <p:cNvPicPr>
            <a:picLocks noChangeAspect="1"/>
          </p:cNvPicPr>
          <p:nvPr/>
        </p:nvPicPr>
        <p:blipFill>
          <a:blip r:embed="rId5"/>
          <a:stretch>
            <a:fillRect/>
          </a:stretch>
        </p:blipFill>
        <p:spPr>
          <a:xfrm>
            <a:off x="415956" y="1379089"/>
            <a:ext cx="6741838" cy="4629825"/>
          </a:xfrm>
          <a:prstGeom prst="rect">
            <a:avLst/>
          </a:prstGeom>
        </p:spPr>
      </p:pic>
    </p:spTree>
    <p:extLst>
      <p:ext uri="{BB962C8B-B14F-4D97-AF65-F5344CB8AC3E}">
        <p14:creationId xmlns:p14="http://schemas.microsoft.com/office/powerpoint/2010/main" val="127922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Como se produz um carro?</a:t>
            </a:r>
          </a:p>
          <a:p>
            <a:pPr algn="l"/>
            <a:r>
              <a:rPr lang="pt-BR" sz="2800" dirty="0"/>
              <a:t>	(1) Chapas de aço são cortadas e prensadas para ganhar forma de porta, teto e capôs...</a:t>
            </a:r>
          </a:p>
          <a:p>
            <a:pPr algn="l"/>
            <a:r>
              <a:rPr lang="pt-BR" sz="2800" dirty="0"/>
              <a:t>	(2) Carro é pintado</a:t>
            </a:r>
          </a:p>
          <a:p>
            <a:pPr algn="l"/>
            <a:r>
              <a:rPr lang="pt-BR" sz="2800" dirty="0"/>
              <a:t>	(3) Painel é instalado</a:t>
            </a:r>
          </a:p>
          <a:p>
            <a:pPr algn="l"/>
            <a:r>
              <a:rPr lang="pt-BR" sz="2800" dirty="0"/>
              <a:t>	(4) Cintos de seguraça</a:t>
            </a:r>
          </a:p>
          <a:p>
            <a:pPr algn="l"/>
            <a:r>
              <a:rPr lang="pt-BR" sz="2800" dirty="0"/>
              <a:t>	(5) Fiação</a:t>
            </a:r>
          </a:p>
          <a:p>
            <a:pPr algn="l"/>
            <a:r>
              <a:rPr lang="pt-BR" sz="2800" dirty="0"/>
              <a:t>		...</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3</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4B6C8956-37F5-434C-B132-1FD211A728F6}"/>
              </a:ext>
            </a:extLst>
          </p:cNvPr>
          <p:cNvPicPr>
            <a:picLocks noChangeAspect="1"/>
          </p:cNvPicPr>
          <p:nvPr/>
        </p:nvPicPr>
        <p:blipFill>
          <a:blip r:embed="rId5"/>
          <a:stretch>
            <a:fillRect/>
          </a:stretch>
        </p:blipFill>
        <p:spPr>
          <a:xfrm>
            <a:off x="5059881" y="3057597"/>
            <a:ext cx="6355636" cy="2814869"/>
          </a:xfrm>
          <a:prstGeom prst="rect">
            <a:avLst/>
          </a:prstGeom>
        </p:spPr>
      </p:pic>
    </p:spTree>
    <p:extLst>
      <p:ext uri="{BB962C8B-B14F-4D97-AF65-F5344CB8AC3E}">
        <p14:creationId xmlns:p14="http://schemas.microsoft.com/office/powerpoint/2010/main" val="3253132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a:bodyPr>
          <a:lstStyle/>
          <a:p>
            <a:pPr algn="l"/>
            <a:r>
              <a:rPr lang="pt-BR" sz="2800" b="0" i="0" dirty="0">
                <a:solidFill>
                  <a:srgbClr val="111111"/>
                </a:solidFill>
                <a:effectLst/>
              </a:rPr>
              <a:t>A característica principal de processos ágeis é a adoção de </a:t>
            </a:r>
            <a:r>
              <a:rPr lang="pt-BR" sz="2800" b="1" i="0" dirty="0">
                <a:solidFill>
                  <a:srgbClr val="055ABE"/>
                </a:solidFill>
                <a:effectLst/>
              </a:rPr>
              <a:t>ciclos curtos e iterativos de desenvolvimento.</a:t>
            </a:r>
          </a:p>
          <a:p>
            <a:pPr algn="l"/>
            <a:endParaRPr lang="pt-BR" sz="2800" b="1" dirty="0">
              <a:solidFill>
                <a:srgbClr val="055ABE"/>
              </a:solidFill>
            </a:endParaRPr>
          </a:p>
          <a:p>
            <a:pPr algn="l"/>
            <a:r>
              <a:rPr lang="pt-BR" sz="2800" dirty="0">
                <a:effectLst/>
              </a:rPr>
              <a:t>Implantação ocorre de forma </a:t>
            </a:r>
            <a:r>
              <a:rPr lang="pt-BR" sz="2800" b="1" dirty="0">
                <a:solidFill>
                  <a:srgbClr val="055ABE"/>
                </a:solidFill>
                <a:effectLst/>
              </a:rPr>
              <a:t>gradativa</a:t>
            </a:r>
            <a:r>
              <a:rPr lang="pt-BR" sz="2800" dirty="0">
                <a:effectLst/>
              </a:rPr>
              <a:t>.</a:t>
            </a:r>
            <a:endParaRPr lang="pt-BR" sz="3600" dirty="0">
              <a:effectLs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356349"/>
            <a:ext cx="2743200" cy="365125"/>
          </a:xfrm>
        </p:spPr>
        <p:txBody>
          <a:bodyPr/>
          <a:lstStyle/>
          <a:p>
            <a:fld id="{46439D62-D177-944D-A450-511708D54849}" type="slidenum">
              <a:rPr lang="pt-BR" smtClean="0"/>
              <a:t>30</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Picture 8">
            <a:extLst>
              <a:ext uri="{FF2B5EF4-FFF2-40B4-BE49-F238E27FC236}">
                <a16:creationId xmlns:a16="http://schemas.microsoft.com/office/drawing/2014/main" id="{F455E0D9-209B-424F-AE3E-75475569D692}"/>
              </a:ext>
            </a:extLst>
          </p:cNvPr>
          <p:cNvPicPr>
            <a:picLocks noChangeAspect="1"/>
          </p:cNvPicPr>
          <p:nvPr/>
        </p:nvPicPr>
        <p:blipFill>
          <a:blip r:embed="rId5"/>
          <a:stretch>
            <a:fillRect/>
          </a:stretch>
        </p:blipFill>
        <p:spPr>
          <a:xfrm>
            <a:off x="622067" y="1430350"/>
            <a:ext cx="5934939" cy="4925999"/>
          </a:xfrm>
          <a:prstGeom prst="rect">
            <a:avLst/>
          </a:prstGeom>
        </p:spPr>
      </p:pic>
    </p:spTree>
    <p:extLst>
      <p:ext uri="{BB962C8B-B14F-4D97-AF65-F5344CB8AC3E}">
        <p14:creationId xmlns:p14="http://schemas.microsoft.com/office/powerpoint/2010/main" val="219567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lnSpcReduction="10000"/>
          </a:bodyPr>
          <a:lstStyle/>
          <a:p>
            <a:pPr algn="l"/>
            <a:r>
              <a:rPr lang="pt-BR" sz="2800" b="0" i="0" dirty="0">
                <a:solidFill>
                  <a:srgbClr val="111111"/>
                </a:solidFill>
                <a:effectLst/>
              </a:rPr>
              <a:t>Começa com as funcionalidades que são mais </a:t>
            </a:r>
            <a:r>
              <a:rPr lang="pt-BR" sz="2800" b="0" i="0" dirty="0">
                <a:solidFill>
                  <a:srgbClr val="055ABE"/>
                </a:solidFill>
                <a:effectLst/>
              </a:rPr>
              <a:t>urgentes para o cliente </a:t>
            </a:r>
            <a:r>
              <a:rPr lang="pt-BR" sz="2800" b="0" i="0" dirty="0">
                <a:solidFill>
                  <a:srgbClr val="111111"/>
                </a:solidFill>
                <a:effectLst/>
              </a:rPr>
              <a:t>“para ontem” – </a:t>
            </a:r>
            <a:r>
              <a:rPr lang="pt-BR" sz="2800" b="0" i="0" dirty="0">
                <a:solidFill>
                  <a:srgbClr val="055ABE"/>
                </a:solidFill>
                <a:effectLst/>
              </a:rPr>
              <a:t>priorizadas pelo cliente.</a:t>
            </a:r>
          </a:p>
          <a:p>
            <a:pPr algn="l"/>
            <a:endParaRPr lang="pt-BR" sz="2800" dirty="0">
              <a:solidFill>
                <a:srgbClr val="111111"/>
              </a:solidFill>
            </a:endParaRPr>
          </a:p>
          <a:p>
            <a:pPr algn="l"/>
            <a:r>
              <a:rPr lang="pt-BR" sz="2800" dirty="0">
                <a:solidFill>
                  <a:srgbClr val="111111"/>
                </a:solidFill>
                <a:effectLst/>
              </a:rPr>
              <a:t>O cliente </a:t>
            </a:r>
            <a:r>
              <a:rPr lang="pt-BR" sz="2800" dirty="0">
                <a:solidFill>
                  <a:srgbClr val="055ABE"/>
                </a:solidFill>
                <a:effectLst/>
              </a:rPr>
              <a:t>valida</a:t>
            </a:r>
            <a:r>
              <a:rPr lang="pt-BR" sz="2800" dirty="0">
                <a:solidFill>
                  <a:srgbClr val="111111"/>
                </a:solidFill>
                <a:effectLst/>
              </a:rPr>
              <a:t> o que foi feito.</a:t>
            </a:r>
          </a:p>
          <a:p>
            <a:pPr algn="l"/>
            <a:endParaRPr lang="pt-BR" sz="2800" dirty="0">
              <a:solidFill>
                <a:srgbClr val="111111"/>
              </a:solidFill>
            </a:endParaRPr>
          </a:p>
          <a:p>
            <a:pPr algn="l"/>
            <a:r>
              <a:rPr lang="pt-BR" sz="2800" dirty="0">
                <a:solidFill>
                  <a:srgbClr val="111111"/>
                </a:solidFill>
              </a:rPr>
              <a:t>Após a aprovação, inicia-se um novo ciclo – ou </a:t>
            </a:r>
            <a:r>
              <a:rPr lang="pt-BR" sz="2800" dirty="0">
                <a:solidFill>
                  <a:srgbClr val="055ABE"/>
                </a:solidFill>
              </a:rPr>
              <a:t>iteração</a:t>
            </a:r>
            <a:r>
              <a:rPr lang="pt-BR" sz="2800" dirty="0">
                <a:solidFill>
                  <a:srgbClr val="111111"/>
                </a:solidFill>
              </a:rPr>
              <a:t> – com novas/outras funcionalidades.</a:t>
            </a:r>
          </a:p>
          <a:p>
            <a:pPr algn="l"/>
            <a:endParaRPr lang="pt-BR" sz="2800" dirty="0">
              <a:solidFill>
                <a:srgbClr val="111111"/>
              </a:solidFill>
              <a:effectLst/>
            </a:endParaRPr>
          </a:p>
          <a:p>
            <a:pPr algn="l"/>
            <a:endParaRPr lang="pt-BR" sz="3600" dirty="0">
              <a:effectLs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265815"/>
            <a:ext cx="2743200" cy="365125"/>
          </a:xfrm>
        </p:spPr>
        <p:txBody>
          <a:bodyPr/>
          <a:lstStyle/>
          <a:p>
            <a:fld id="{46439D62-D177-944D-A450-511708D54849}" type="slidenum">
              <a:rPr lang="pt-BR" smtClean="0"/>
              <a:t>31</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Picture 8">
            <a:extLst>
              <a:ext uri="{FF2B5EF4-FFF2-40B4-BE49-F238E27FC236}">
                <a16:creationId xmlns:a16="http://schemas.microsoft.com/office/drawing/2014/main" id="{5EFFD5B7-A6C2-49DA-891A-5B61C0893183}"/>
              </a:ext>
            </a:extLst>
          </p:cNvPr>
          <p:cNvPicPr>
            <a:picLocks noChangeAspect="1"/>
          </p:cNvPicPr>
          <p:nvPr/>
        </p:nvPicPr>
        <p:blipFill>
          <a:blip r:embed="rId5"/>
          <a:stretch>
            <a:fillRect/>
          </a:stretch>
        </p:blipFill>
        <p:spPr>
          <a:xfrm>
            <a:off x="622067" y="1430350"/>
            <a:ext cx="5934939" cy="4925999"/>
          </a:xfrm>
          <a:prstGeom prst="rect">
            <a:avLst/>
          </a:prstGeom>
        </p:spPr>
      </p:pic>
    </p:spTree>
    <p:extLst>
      <p:ext uri="{BB962C8B-B14F-4D97-AF65-F5344CB8AC3E}">
        <p14:creationId xmlns:p14="http://schemas.microsoft.com/office/powerpoint/2010/main" val="4206754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fontScale="92500" lnSpcReduction="10000"/>
          </a:bodyPr>
          <a:lstStyle/>
          <a:p>
            <a:pPr algn="l"/>
            <a:r>
              <a:rPr lang="pt-BR" sz="2800" b="0" i="0" dirty="0">
                <a:solidFill>
                  <a:srgbClr val="055ABE"/>
                </a:solidFill>
                <a:effectLst/>
              </a:rPr>
              <a:t>Iterações são curtas</a:t>
            </a:r>
            <a:r>
              <a:rPr lang="pt-BR" sz="2800" b="0" i="0" dirty="0">
                <a:solidFill>
                  <a:srgbClr val="111111"/>
                </a:solidFill>
                <a:effectLst/>
              </a:rPr>
              <a:t>. Entre 2 a 4 semanas.</a:t>
            </a:r>
          </a:p>
          <a:p>
            <a:pPr algn="l"/>
            <a:endParaRPr lang="pt-BR" sz="2800" dirty="0">
              <a:solidFill>
                <a:srgbClr val="111111"/>
              </a:solidFill>
            </a:endParaRPr>
          </a:p>
          <a:p>
            <a:pPr algn="l"/>
            <a:r>
              <a:rPr lang="pt-BR" sz="2800" dirty="0">
                <a:solidFill>
                  <a:srgbClr val="111111"/>
                </a:solidFill>
                <a:effectLst/>
              </a:rPr>
              <a:t>O desenvolvimento termina quando o cliente decide que todos os requisitos foram implementados.</a:t>
            </a:r>
          </a:p>
          <a:p>
            <a:pPr algn="l"/>
            <a:endParaRPr lang="pt-BR" sz="2800" dirty="0">
              <a:solidFill>
                <a:srgbClr val="111111"/>
              </a:solidFill>
            </a:endParaRPr>
          </a:p>
          <a:p>
            <a:pPr algn="l"/>
            <a:r>
              <a:rPr lang="pt-BR" sz="2800" dirty="0">
                <a:solidFill>
                  <a:srgbClr val="111111"/>
                </a:solidFill>
              </a:rPr>
              <a:t>O </a:t>
            </a:r>
            <a:r>
              <a:rPr lang="pt-BR" sz="2800" dirty="0">
                <a:solidFill>
                  <a:srgbClr val="055ABE"/>
                </a:solidFill>
              </a:rPr>
              <a:t>lançamento (</a:t>
            </a:r>
            <a:r>
              <a:rPr lang="pt-BR" sz="2800" i="1" dirty="0">
                <a:solidFill>
                  <a:srgbClr val="055ABE"/>
                </a:solidFill>
              </a:rPr>
              <a:t>release</a:t>
            </a:r>
            <a:r>
              <a:rPr lang="pt-BR" sz="2800" dirty="0">
                <a:solidFill>
                  <a:srgbClr val="055ABE"/>
                </a:solidFill>
              </a:rPr>
              <a:t>) </a:t>
            </a:r>
            <a:r>
              <a:rPr lang="pt-BR" sz="2800" dirty="0">
                <a:solidFill>
                  <a:srgbClr val="111111"/>
                </a:solidFill>
              </a:rPr>
              <a:t>acontece quando um conjunto de iterações planejadas são encerradas.</a:t>
            </a:r>
            <a:endParaRPr lang="pt-BR" sz="3600" dirty="0">
              <a:effectLs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274869"/>
            <a:ext cx="2743200" cy="365125"/>
          </a:xfrm>
        </p:spPr>
        <p:txBody>
          <a:bodyPr/>
          <a:lstStyle/>
          <a:p>
            <a:fld id="{46439D62-D177-944D-A450-511708D54849}" type="slidenum">
              <a:rPr lang="pt-BR" smtClean="0"/>
              <a:t>32</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Picture 8">
            <a:extLst>
              <a:ext uri="{FF2B5EF4-FFF2-40B4-BE49-F238E27FC236}">
                <a16:creationId xmlns:a16="http://schemas.microsoft.com/office/drawing/2014/main" id="{5EFFD5B7-A6C2-49DA-891A-5B61C0893183}"/>
              </a:ext>
            </a:extLst>
          </p:cNvPr>
          <p:cNvPicPr>
            <a:picLocks noChangeAspect="1"/>
          </p:cNvPicPr>
          <p:nvPr/>
        </p:nvPicPr>
        <p:blipFill>
          <a:blip r:embed="rId5"/>
          <a:stretch>
            <a:fillRect/>
          </a:stretch>
        </p:blipFill>
        <p:spPr>
          <a:xfrm>
            <a:off x="622067" y="1430350"/>
            <a:ext cx="5934939" cy="4925999"/>
          </a:xfrm>
          <a:prstGeom prst="rect">
            <a:avLst/>
          </a:prstGeom>
        </p:spPr>
      </p:pic>
    </p:spTree>
    <p:extLst>
      <p:ext uri="{BB962C8B-B14F-4D97-AF65-F5344CB8AC3E}">
        <p14:creationId xmlns:p14="http://schemas.microsoft.com/office/powerpoint/2010/main" val="4027748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a:bodyPr>
          <a:lstStyle/>
          <a:p>
            <a:pPr algn="l"/>
            <a:endParaRPr lang="pt-BR" sz="2000" dirty="0">
              <a:solidFill>
                <a:srgbClr val="444444"/>
              </a:solidFill>
              <a:latin typeface="+mj-lt"/>
            </a:endParaRPr>
          </a:p>
          <a:p>
            <a:pPr algn="l"/>
            <a:endParaRPr lang="pt-BR" sz="2000" b="0" i="1" dirty="0">
              <a:solidFill>
                <a:srgbClr val="444444"/>
              </a:solidFill>
              <a:effectLst/>
              <a:latin typeface="+mj-l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315410"/>
            <a:ext cx="2743200" cy="365125"/>
          </a:xfrm>
        </p:spPr>
        <p:txBody>
          <a:bodyPr/>
          <a:lstStyle/>
          <a:p>
            <a:fld id="{46439D62-D177-944D-A450-511708D54849}" type="slidenum">
              <a:rPr lang="pt-BR" smtClean="0"/>
              <a:t>33</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sp>
        <p:nvSpPr>
          <p:cNvPr id="9" name="TextBox 8">
            <a:extLst>
              <a:ext uri="{FF2B5EF4-FFF2-40B4-BE49-F238E27FC236}">
                <a16:creationId xmlns:a16="http://schemas.microsoft.com/office/drawing/2014/main" id="{0C5C520C-06D5-48BF-BB18-932BCEABE789}"/>
              </a:ext>
            </a:extLst>
          </p:cNvPr>
          <p:cNvSpPr txBox="1"/>
          <p:nvPr/>
        </p:nvSpPr>
        <p:spPr>
          <a:xfrm>
            <a:off x="4435738" y="511969"/>
            <a:ext cx="3320524" cy="646331"/>
          </a:xfrm>
          <a:prstGeom prst="rect">
            <a:avLst/>
          </a:prstGeom>
          <a:noFill/>
        </p:spPr>
        <p:txBody>
          <a:bodyPr wrap="none" rtlCol="0">
            <a:spAutoFit/>
          </a:bodyPr>
          <a:lstStyle/>
          <a:p>
            <a:r>
              <a:rPr lang="pt-BR" sz="3600" dirty="0"/>
              <a:t>Tradicional </a:t>
            </a:r>
            <a:r>
              <a:rPr lang="pt-BR" sz="3600" dirty="0" err="1"/>
              <a:t>x</a:t>
            </a:r>
            <a:r>
              <a:rPr lang="pt-BR" sz="3600" dirty="0"/>
              <a:t> Ágil</a:t>
            </a:r>
          </a:p>
        </p:txBody>
      </p:sp>
      <p:pic>
        <p:nvPicPr>
          <p:cNvPr id="2" name="Imagem 1">
            <a:extLst>
              <a:ext uri="{FF2B5EF4-FFF2-40B4-BE49-F238E27FC236}">
                <a16:creationId xmlns:a16="http://schemas.microsoft.com/office/drawing/2014/main" id="{B5466CEB-D6CB-834D-8435-88EDD92A2C70}"/>
              </a:ext>
            </a:extLst>
          </p:cNvPr>
          <p:cNvPicPr>
            <a:picLocks noChangeAspect="1"/>
          </p:cNvPicPr>
          <p:nvPr/>
        </p:nvPicPr>
        <p:blipFill>
          <a:blip r:embed="rId5"/>
          <a:stretch>
            <a:fillRect/>
          </a:stretch>
        </p:blipFill>
        <p:spPr>
          <a:xfrm>
            <a:off x="525490" y="1866587"/>
            <a:ext cx="11141019" cy="4202314"/>
          </a:xfrm>
          <a:prstGeom prst="rect">
            <a:avLst/>
          </a:prstGeom>
        </p:spPr>
      </p:pic>
    </p:spTree>
    <p:extLst>
      <p:ext uri="{BB962C8B-B14F-4D97-AF65-F5344CB8AC3E}">
        <p14:creationId xmlns:p14="http://schemas.microsoft.com/office/powerpoint/2010/main" val="737687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7117949" y="1657255"/>
            <a:ext cx="4971132" cy="4202314"/>
          </a:xfrm>
        </p:spPr>
        <p:txBody>
          <a:bodyPr>
            <a:normAutofit/>
          </a:bodyPr>
          <a:lstStyle/>
          <a:p>
            <a:pPr algn="l"/>
            <a:endParaRPr lang="pt-BR" sz="2000" dirty="0">
              <a:solidFill>
                <a:srgbClr val="444444"/>
              </a:solidFill>
              <a:latin typeface="+mj-lt"/>
            </a:endParaRPr>
          </a:p>
          <a:p>
            <a:pPr algn="l"/>
            <a:endParaRPr lang="pt-BR" sz="2000" b="0" i="1" dirty="0">
              <a:solidFill>
                <a:srgbClr val="444444"/>
              </a:solidFill>
              <a:effectLst/>
              <a:latin typeface="+mj-l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345881" y="6315410"/>
            <a:ext cx="2743200" cy="365125"/>
          </a:xfrm>
        </p:spPr>
        <p:txBody>
          <a:bodyPr/>
          <a:lstStyle/>
          <a:p>
            <a:fld id="{46439D62-D177-944D-A450-511708D54849}" type="slidenum">
              <a:rPr lang="pt-BR" smtClean="0"/>
              <a:t>34</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5" name="Picture 4">
            <a:extLst>
              <a:ext uri="{FF2B5EF4-FFF2-40B4-BE49-F238E27FC236}">
                <a16:creationId xmlns:a16="http://schemas.microsoft.com/office/drawing/2014/main" id="{155196DA-C4D2-4BDE-B091-77602FCBAFE9}"/>
              </a:ext>
            </a:extLst>
          </p:cNvPr>
          <p:cNvPicPr>
            <a:picLocks noChangeAspect="1"/>
          </p:cNvPicPr>
          <p:nvPr/>
        </p:nvPicPr>
        <p:blipFill>
          <a:blip r:embed="rId5"/>
          <a:stretch>
            <a:fillRect/>
          </a:stretch>
        </p:blipFill>
        <p:spPr>
          <a:xfrm>
            <a:off x="915360" y="1353502"/>
            <a:ext cx="9723674" cy="5094800"/>
          </a:xfrm>
          <a:prstGeom prst="rect">
            <a:avLst/>
          </a:prstGeom>
        </p:spPr>
      </p:pic>
      <p:sp>
        <p:nvSpPr>
          <p:cNvPr id="9" name="TextBox 8">
            <a:extLst>
              <a:ext uri="{FF2B5EF4-FFF2-40B4-BE49-F238E27FC236}">
                <a16:creationId xmlns:a16="http://schemas.microsoft.com/office/drawing/2014/main" id="{0C5C520C-06D5-48BF-BB18-932BCEABE789}"/>
              </a:ext>
            </a:extLst>
          </p:cNvPr>
          <p:cNvSpPr txBox="1"/>
          <p:nvPr/>
        </p:nvSpPr>
        <p:spPr>
          <a:xfrm>
            <a:off x="4435738" y="511969"/>
            <a:ext cx="3320524" cy="646331"/>
          </a:xfrm>
          <a:prstGeom prst="rect">
            <a:avLst/>
          </a:prstGeom>
          <a:noFill/>
        </p:spPr>
        <p:txBody>
          <a:bodyPr wrap="none" rtlCol="0">
            <a:spAutoFit/>
          </a:bodyPr>
          <a:lstStyle/>
          <a:p>
            <a:r>
              <a:rPr lang="pt-BR" sz="3600" dirty="0"/>
              <a:t>Ágil x Tradicional</a:t>
            </a:r>
          </a:p>
        </p:txBody>
      </p:sp>
    </p:spTree>
    <p:extLst>
      <p:ext uri="{BB962C8B-B14F-4D97-AF65-F5344CB8AC3E}">
        <p14:creationId xmlns:p14="http://schemas.microsoft.com/office/powerpoint/2010/main" val="96553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415600" y="1074905"/>
            <a:ext cx="11360800" cy="763600"/>
          </a:xfrm>
          <a:prstGeom prst="rect">
            <a:avLst/>
          </a:prstGeom>
        </p:spPr>
        <p:txBody>
          <a:bodyPr spcFirstLastPara="1" vert="horz" wrap="square" lIns="121900" tIns="121900" rIns="121900" bIns="121900" rtlCol="0" anchor="t" anchorCtr="0">
            <a:noAutofit/>
          </a:bodyPr>
          <a:lstStyle/>
          <a:p>
            <a:r>
              <a:rPr lang="pt-BR" dirty="0"/>
              <a:t>Desenvolvimento iterativo</a:t>
            </a:r>
            <a:endParaRPr dirty="0"/>
          </a:p>
        </p:txBody>
      </p:sp>
      <p:sp>
        <p:nvSpPr>
          <p:cNvPr id="121" name="Google Shape;121;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35</a:t>
            </a:fld>
            <a:endParaRPr dirty="0"/>
          </a:p>
        </p:txBody>
      </p:sp>
      <p:sp>
        <p:nvSpPr>
          <p:cNvPr id="122" name="Google Shape;122;p22"/>
          <p:cNvSpPr txBox="1">
            <a:spLocks noGrp="1"/>
          </p:cNvSpPr>
          <p:nvPr>
            <p:ph type="body" idx="1"/>
          </p:nvPr>
        </p:nvSpPr>
        <p:spPr>
          <a:xfrm>
            <a:off x="415600" y="1932344"/>
            <a:ext cx="11360800" cy="40976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Suponha um sistema imenso, complexo etc</a:t>
            </a:r>
            <a:endParaRPr sz="3200" dirty="0"/>
          </a:p>
          <a:p>
            <a:pPr indent="-507987">
              <a:lnSpc>
                <a:spcPct val="114000"/>
              </a:lnSpc>
              <a:spcBef>
                <a:spcPts val="1333"/>
              </a:spcBef>
              <a:buSzPts val="2400"/>
            </a:pPr>
            <a:r>
              <a:rPr lang="pt-BR" sz="3200" dirty="0"/>
              <a:t>Qual o menor "incremento de sistema" eu consigo implementar em 15 dias e validar com o usuário?</a:t>
            </a:r>
            <a:endParaRPr sz="3200" dirty="0"/>
          </a:p>
          <a:p>
            <a:pPr indent="-507987">
              <a:lnSpc>
                <a:spcPct val="114000"/>
              </a:lnSpc>
              <a:spcBef>
                <a:spcPts val="1333"/>
              </a:spcBef>
              <a:buSzPts val="2400"/>
            </a:pPr>
            <a:r>
              <a:rPr lang="pt-BR" sz="3200" dirty="0">
                <a:solidFill>
                  <a:srgbClr val="055ABE"/>
                </a:solidFill>
              </a:rPr>
              <a:t>Validar</a:t>
            </a:r>
            <a:r>
              <a:rPr lang="pt-BR" sz="3200" dirty="0"/>
              <a:t> é muito importante! </a:t>
            </a:r>
            <a:endParaRPr sz="3200" dirty="0"/>
          </a:p>
          <a:p>
            <a:pPr indent="-507987">
              <a:lnSpc>
                <a:spcPct val="114000"/>
              </a:lnSpc>
              <a:spcBef>
                <a:spcPts val="1333"/>
              </a:spcBef>
              <a:spcAft>
                <a:spcPts val="1333"/>
              </a:spcAft>
              <a:buSzPts val="2400"/>
            </a:pPr>
            <a:r>
              <a:rPr lang="pt-BR" sz="3200" dirty="0">
                <a:solidFill>
                  <a:srgbClr val="055ABE"/>
                </a:solidFill>
              </a:rPr>
              <a:t>Cliente não sabe o que quer! </a:t>
            </a:r>
            <a:endParaRPr sz="3200" dirty="0">
              <a:solidFill>
                <a:srgbClr val="055AB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dirty="0"/>
              <a:t>Reforçando: </a:t>
            </a:r>
            <a:r>
              <a:rPr lang="pt-BR" dirty="0">
                <a:solidFill>
                  <a:srgbClr val="055ABE"/>
                </a:solidFill>
              </a:rPr>
              <a:t>ágil = iterativo</a:t>
            </a:r>
            <a:endParaRPr dirty="0">
              <a:solidFill>
                <a:srgbClr val="055ABE"/>
              </a:solidFill>
            </a:endParaRPr>
          </a:p>
        </p:txBody>
      </p:sp>
      <p:sp>
        <p:nvSpPr>
          <p:cNvPr id="128" name="Google Shape;128;p2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415600" y="1077989"/>
            <a:ext cx="11360800" cy="763600"/>
          </a:xfrm>
          <a:prstGeom prst="rect">
            <a:avLst/>
          </a:prstGeom>
        </p:spPr>
        <p:txBody>
          <a:bodyPr spcFirstLastPara="1" vert="horz" wrap="square" lIns="121900" tIns="121900" rIns="121900" bIns="121900" rtlCol="0" anchor="t" anchorCtr="0">
            <a:noAutofit/>
          </a:bodyPr>
          <a:lstStyle/>
          <a:p>
            <a:r>
              <a:rPr lang="pt-BR" dirty="0"/>
              <a:t>Outros pontos importantes (1)</a:t>
            </a:r>
            <a:endParaRPr dirty="0"/>
          </a:p>
        </p:txBody>
      </p:sp>
      <p:sp>
        <p:nvSpPr>
          <p:cNvPr id="134" name="Google Shape;134;p2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37</a:t>
            </a:fld>
            <a:endParaRPr/>
          </a:p>
        </p:txBody>
      </p:sp>
      <p:sp>
        <p:nvSpPr>
          <p:cNvPr id="135" name="Google Shape;135;p24"/>
          <p:cNvSpPr txBox="1">
            <a:spLocks noGrp="1"/>
          </p:cNvSpPr>
          <p:nvPr>
            <p:ph type="body" idx="1"/>
          </p:nvPr>
        </p:nvSpPr>
        <p:spPr>
          <a:xfrm>
            <a:off x="415600" y="2279200"/>
            <a:ext cx="11360800" cy="22996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Menor ênfase em documentação</a:t>
            </a:r>
            <a:endParaRPr sz="3200" dirty="0"/>
          </a:p>
          <a:p>
            <a:pPr indent="-507987">
              <a:lnSpc>
                <a:spcPct val="114000"/>
              </a:lnSpc>
              <a:spcBef>
                <a:spcPts val="1333"/>
              </a:spcBef>
              <a:buSzPts val="2400"/>
            </a:pPr>
            <a:r>
              <a:rPr lang="pt-BR" sz="3200" dirty="0"/>
              <a:t>Menor ênfase em </a:t>
            </a:r>
            <a:r>
              <a:rPr lang="pt-BR" sz="3200" i="1" dirty="0"/>
              <a:t>big upfront design</a:t>
            </a:r>
            <a:endParaRPr sz="3200" i="1" dirty="0"/>
          </a:p>
          <a:p>
            <a:pPr indent="-507987">
              <a:lnSpc>
                <a:spcPct val="114000"/>
              </a:lnSpc>
              <a:spcBef>
                <a:spcPts val="1333"/>
              </a:spcBef>
              <a:buSzPts val="2400"/>
            </a:pPr>
            <a:r>
              <a:rPr lang="pt-BR" sz="3200" dirty="0"/>
              <a:t>Envolvimento constante do cliente (</a:t>
            </a:r>
            <a:r>
              <a:rPr lang="pt-BR" sz="3200" i="1" dirty="0"/>
              <a:t>product owner</a:t>
            </a:r>
            <a:r>
              <a:rPr lang="pt-BR" sz="3200" dirty="0"/>
              <a:t>)</a:t>
            </a: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415600" y="1047810"/>
            <a:ext cx="11360800" cy="763600"/>
          </a:xfrm>
          <a:prstGeom prst="rect">
            <a:avLst/>
          </a:prstGeom>
        </p:spPr>
        <p:txBody>
          <a:bodyPr spcFirstLastPara="1" vert="horz" wrap="square" lIns="121900" tIns="121900" rIns="121900" bIns="121900" rtlCol="0" anchor="t" anchorCtr="0">
            <a:noAutofit/>
          </a:bodyPr>
          <a:lstStyle/>
          <a:p>
            <a:r>
              <a:rPr lang="pt-BR" dirty="0"/>
              <a:t>Outros pontos importantes (2)</a:t>
            </a:r>
            <a:endParaRPr dirty="0"/>
          </a:p>
        </p:txBody>
      </p:sp>
      <p:sp>
        <p:nvSpPr>
          <p:cNvPr id="141" name="Google Shape;141;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38</a:t>
            </a:fld>
            <a:endParaRPr/>
          </a:p>
        </p:txBody>
      </p:sp>
      <p:sp>
        <p:nvSpPr>
          <p:cNvPr id="142" name="Google Shape;142;p25"/>
          <p:cNvSpPr txBox="1">
            <a:spLocks noGrp="1"/>
          </p:cNvSpPr>
          <p:nvPr>
            <p:ph type="body" idx="1"/>
          </p:nvPr>
        </p:nvSpPr>
        <p:spPr>
          <a:xfrm>
            <a:off x="415600" y="2165152"/>
            <a:ext cx="11360800" cy="40976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Novas práticas de programação </a:t>
            </a:r>
            <a:endParaRPr sz="3200" dirty="0"/>
          </a:p>
          <a:p>
            <a:pPr lvl="1" indent="-507987">
              <a:lnSpc>
                <a:spcPct val="114000"/>
              </a:lnSpc>
              <a:spcBef>
                <a:spcPts val="1333"/>
              </a:spcBef>
              <a:spcAft>
                <a:spcPts val="1333"/>
              </a:spcAft>
              <a:buSzPts val="2400"/>
            </a:pPr>
            <a:r>
              <a:rPr lang="pt-BR" sz="3200" dirty="0"/>
              <a:t>Testes, </a:t>
            </a:r>
            <a:r>
              <a:rPr lang="pt-BR" sz="3200" i="1" dirty="0"/>
              <a:t>refactoring</a:t>
            </a:r>
            <a:r>
              <a:rPr lang="pt-BR" sz="3200" dirty="0"/>
              <a:t>, integração contínua, etc</a:t>
            </a:r>
            <a:endParaRPr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496291"/>
            <a:ext cx="10596819" cy="5257270"/>
          </a:xfrm>
        </p:spPr>
        <p:txBody>
          <a:bodyPr>
            <a:normAutofit/>
          </a:bodyPr>
          <a:lstStyle/>
          <a:p>
            <a:pPr algn="l"/>
            <a:r>
              <a:rPr lang="pt-BR" sz="2800" b="1" dirty="0"/>
              <a:t>Existem alguns métodos ágeis que implementam o que foi escrito no manifesto. </a:t>
            </a:r>
            <a:r>
              <a:rPr lang="pt-BR" sz="2800" b="1" dirty="0">
                <a:effectLst/>
              </a:rPr>
              <a:t>Iremos estudar 3 deles:</a:t>
            </a:r>
          </a:p>
          <a:p>
            <a:pPr algn="l"/>
            <a:endParaRPr lang="pt-BR" sz="3200" b="1" dirty="0">
              <a:solidFill>
                <a:srgbClr val="055ABE"/>
              </a:solidFill>
            </a:endParaRPr>
          </a:p>
          <a:p>
            <a:pPr algn="l"/>
            <a:endParaRPr lang="pt-BR" sz="3200" b="1" dirty="0">
              <a:solidFill>
                <a:srgbClr val="055ABE"/>
              </a:solidFill>
              <a:effectLst/>
            </a:endParaRPr>
          </a:p>
          <a:p>
            <a:pPr algn="l"/>
            <a:endParaRPr lang="pt-BR" sz="3200" dirty="0">
              <a:solidFill>
                <a:srgbClr val="444444"/>
              </a:solidFill>
            </a:endParaRPr>
          </a:p>
          <a:p>
            <a:pPr algn="l"/>
            <a:endParaRPr lang="pt-BR" sz="3200" b="0" i="1" dirty="0">
              <a:solidFill>
                <a:srgbClr val="444444"/>
              </a:solidFill>
              <a:effectLs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267434" y="6348114"/>
            <a:ext cx="2743200" cy="365125"/>
          </a:xfrm>
        </p:spPr>
        <p:txBody>
          <a:bodyPr/>
          <a:lstStyle/>
          <a:p>
            <a:fld id="{46439D62-D177-944D-A450-511708D54849}" type="slidenum">
              <a:rPr lang="pt-BR" smtClean="0"/>
              <a:t>39</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sp>
        <p:nvSpPr>
          <p:cNvPr id="2" name="TextBox 1">
            <a:extLst>
              <a:ext uri="{FF2B5EF4-FFF2-40B4-BE49-F238E27FC236}">
                <a16:creationId xmlns:a16="http://schemas.microsoft.com/office/drawing/2014/main" id="{746095FA-A9BB-4960-964B-DDF3D4D6AEDE}"/>
              </a:ext>
            </a:extLst>
          </p:cNvPr>
          <p:cNvSpPr txBox="1"/>
          <p:nvPr/>
        </p:nvSpPr>
        <p:spPr>
          <a:xfrm>
            <a:off x="3740727" y="452358"/>
            <a:ext cx="5771407" cy="707886"/>
          </a:xfrm>
          <a:prstGeom prst="rect">
            <a:avLst/>
          </a:prstGeom>
          <a:noFill/>
        </p:spPr>
        <p:txBody>
          <a:bodyPr wrap="square" rtlCol="0">
            <a:spAutoFit/>
          </a:bodyPr>
          <a:lstStyle/>
          <a:p>
            <a:pPr algn="ctr"/>
            <a:r>
              <a:rPr lang="pt-BR" sz="4000" dirty="0"/>
              <a:t>Métodos ágeis</a:t>
            </a:r>
          </a:p>
        </p:txBody>
      </p:sp>
      <p:pic>
        <p:nvPicPr>
          <p:cNvPr id="9" name="Picture 8">
            <a:extLst>
              <a:ext uri="{FF2B5EF4-FFF2-40B4-BE49-F238E27FC236}">
                <a16:creationId xmlns:a16="http://schemas.microsoft.com/office/drawing/2014/main" id="{CB217BEF-6FAC-4162-92BA-84A79124EF35}"/>
              </a:ext>
            </a:extLst>
          </p:cNvPr>
          <p:cNvPicPr>
            <a:picLocks noChangeAspect="1"/>
          </p:cNvPicPr>
          <p:nvPr/>
        </p:nvPicPr>
        <p:blipFill>
          <a:blip r:embed="rId5"/>
          <a:stretch>
            <a:fillRect/>
          </a:stretch>
        </p:blipFill>
        <p:spPr>
          <a:xfrm>
            <a:off x="3077307" y="2221236"/>
            <a:ext cx="6037385" cy="4528039"/>
          </a:xfrm>
          <a:prstGeom prst="rect">
            <a:avLst/>
          </a:prstGeom>
        </p:spPr>
      </p:pic>
      <p:cxnSp>
        <p:nvCxnSpPr>
          <p:cNvPr id="12" name="Straight Arrow Connector 11">
            <a:extLst>
              <a:ext uri="{FF2B5EF4-FFF2-40B4-BE49-F238E27FC236}">
                <a16:creationId xmlns:a16="http://schemas.microsoft.com/office/drawing/2014/main" id="{016128F7-FB6D-4CAD-B9C9-D734363FC489}"/>
              </a:ext>
            </a:extLst>
          </p:cNvPr>
          <p:cNvCxnSpPr>
            <a:cxnSpLocks/>
          </p:cNvCxnSpPr>
          <p:nvPr/>
        </p:nvCxnSpPr>
        <p:spPr>
          <a:xfrm flipH="1">
            <a:off x="4405745" y="2434442"/>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90DA93-624E-4E67-B219-B20A6121C928}"/>
              </a:ext>
            </a:extLst>
          </p:cNvPr>
          <p:cNvCxnSpPr>
            <a:cxnSpLocks/>
          </p:cNvCxnSpPr>
          <p:nvPr/>
        </p:nvCxnSpPr>
        <p:spPr>
          <a:xfrm flipH="1">
            <a:off x="8586850" y="2414379"/>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CD38F6-D114-4E7C-BD53-B8BAC75ED865}"/>
              </a:ext>
            </a:extLst>
          </p:cNvPr>
          <p:cNvCxnSpPr>
            <a:cxnSpLocks/>
          </p:cNvCxnSpPr>
          <p:nvPr/>
        </p:nvCxnSpPr>
        <p:spPr>
          <a:xfrm flipH="1">
            <a:off x="8845345" y="3499534"/>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51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Um software também é produzio de acordo com um processo.</a:t>
            </a:r>
          </a:p>
          <a:p>
            <a:pPr algn="l"/>
            <a:r>
              <a:rPr lang="pt-BR" sz="2800" dirty="0"/>
              <a:t>	(1) Certamente um processo menos mecânico e mais intelectual.</a:t>
            </a:r>
          </a:p>
          <a:p>
            <a:pPr algn="l"/>
            <a:r>
              <a:rPr lang="pt-BR" sz="2800" dirty="0"/>
              <a:t>	(2) Define um </a:t>
            </a:r>
            <a:r>
              <a:rPr lang="pt-BR" sz="2800" dirty="0">
                <a:solidFill>
                  <a:srgbClr val="055ABE"/>
                </a:solidFill>
              </a:rPr>
              <a:t>conjunto de passos, tarefas, eventos e práticas que devem ser seguidos</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4</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Picture 8">
            <a:extLst>
              <a:ext uri="{FF2B5EF4-FFF2-40B4-BE49-F238E27FC236}">
                <a16:creationId xmlns:a16="http://schemas.microsoft.com/office/drawing/2014/main" id="{CE55E59E-328C-42A7-86B0-91DC53F44C03}"/>
              </a:ext>
            </a:extLst>
          </p:cNvPr>
          <p:cNvPicPr>
            <a:picLocks noChangeAspect="1"/>
          </p:cNvPicPr>
          <p:nvPr/>
        </p:nvPicPr>
        <p:blipFill>
          <a:blip r:embed="rId5"/>
          <a:stretch>
            <a:fillRect/>
          </a:stretch>
        </p:blipFill>
        <p:spPr>
          <a:xfrm>
            <a:off x="4770283" y="3680257"/>
            <a:ext cx="3668616" cy="2990719"/>
          </a:xfrm>
          <a:prstGeom prst="rect">
            <a:avLst/>
          </a:prstGeom>
        </p:spPr>
      </p:pic>
    </p:spTree>
    <p:extLst>
      <p:ext uri="{BB962C8B-B14F-4D97-AF65-F5344CB8AC3E}">
        <p14:creationId xmlns:p14="http://schemas.microsoft.com/office/powerpoint/2010/main" val="3538937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415600" y="854624"/>
            <a:ext cx="11360800" cy="763600"/>
          </a:xfrm>
          <a:prstGeom prst="rect">
            <a:avLst/>
          </a:prstGeom>
        </p:spPr>
        <p:txBody>
          <a:bodyPr spcFirstLastPara="1" vert="horz" wrap="square" lIns="121900" tIns="121900" rIns="121900" bIns="121900" rtlCol="0" anchor="t" anchorCtr="0">
            <a:noAutofit/>
          </a:bodyPr>
          <a:lstStyle/>
          <a:p>
            <a:r>
              <a:rPr lang="pt-BR" dirty="0"/>
              <a:t>Antes de começar (1)</a:t>
            </a:r>
            <a:endParaRPr dirty="0"/>
          </a:p>
        </p:txBody>
      </p:sp>
      <p:sp>
        <p:nvSpPr>
          <p:cNvPr id="168" name="Google Shape;168;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40</a:t>
            </a:fld>
            <a:endParaRPr/>
          </a:p>
        </p:txBody>
      </p:sp>
      <p:sp>
        <p:nvSpPr>
          <p:cNvPr id="169" name="Google Shape;169;p29"/>
          <p:cNvSpPr txBox="1">
            <a:spLocks noGrp="1"/>
          </p:cNvSpPr>
          <p:nvPr>
            <p:ph type="body" idx="1"/>
          </p:nvPr>
        </p:nvSpPr>
        <p:spPr>
          <a:xfrm>
            <a:off x="415600" y="1869123"/>
            <a:ext cx="11360800" cy="40976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solidFill>
                  <a:srgbClr val="055ABE"/>
                </a:solidFill>
              </a:rPr>
              <a:t>Nenhum</a:t>
            </a:r>
            <a:r>
              <a:rPr lang="pt-BR" sz="3200" dirty="0"/>
              <a:t> processo é uma bala-de-prata</a:t>
            </a:r>
            <a:endParaRPr sz="3200" dirty="0"/>
          </a:p>
          <a:p>
            <a:pPr indent="-507987">
              <a:lnSpc>
                <a:spcPct val="114000"/>
              </a:lnSpc>
              <a:spcBef>
                <a:spcPts val="1333"/>
              </a:spcBef>
              <a:buSzPts val="2400"/>
            </a:pPr>
            <a:r>
              <a:rPr lang="pt-BR" sz="3200" dirty="0"/>
              <a:t>Processo ajuda a não cometer certos </a:t>
            </a:r>
            <a:r>
              <a:rPr lang="pt-BR" sz="3200" dirty="0">
                <a:solidFill>
                  <a:srgbClr val="055ABE"/>
                </a:solidFill>
              </a:rPr>
              <a:t>"grandes erros"</a:t>
            </a:r>
            <a:endParaRPr sz="3200" dirty="0">
              <a:solidFill>
                <a:srgbClr val="055ABE"/>
              </a:solidFill>
            </a:endParaRPr>
          </a:p>
          <a:p>
            <a:pPr indent="-507987">
              <a:lnSpc>
                <a:spcPct val="114000"/>
              </a:lnSpc>
              <a:spcBef>
                <a:spcPts val="1333"/>
              </a:spcBef>
              <a:buSzPts val="2400"/>
            </a:pPr>
            <a:r>
              <a:rPr lang="pt-BR" sz="3200" dirty="0">
                <a:solidFill>
                  <a:srgbClr val="055ABE"/>
                </a:solidFill>
              </a:rPr>
              <a:t>Processos não são adotados 100% igual ao manual</a:t>
            </a:r>
            <a:endParaRPr sz="3200" dirty="0">
              <a:solidFill>
                <a:srgbClr val="055ABE"/>
              </a:solidFill>
            </a:endParaRPr>
          </a:p>
          <a:p>
            <a:pPr lvl="1" indent="-507987">
              <a:lnSpc>
                <a:spcPct val="114000"/>
              </a:lnSpc>
              <a:spcBef>
                <a:spcPts val="1333"/>
              </a:spcBef>
              <a:buSzPts val="2400"/>
            </a:pPr>
            <a:r>
              <a:rPr lang="pt-BR" sz="3200" dirty="0"/>
              <a:t>Bom senso é importante</a:t>
            </a:r>
            <a:endParaRPr sz="3200" dirty="0"/>
          </a:p>
          <a:p>
            <a:pPr lvl="1" indent="-507987">
              <a:lnSpc>
                <a:spcPct val="114000"/>
              </a:lnSpc>
              <a:spcBef>
                <a:spcPts val="1333"/>
              </a:spcBef>
              <a:buSzPts val="2400"/>
            </a:pPr>
            <a:r>
              <a:rPr lang="pt-BR" sz="3200" dirty="0"/>
              <a:t>Experimentação é importante</a:t>
            </a: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415600" y="854624"/>
            <a:ext cx="11360800" cy="763600"/>
          </a:xfrm>
          <a:prstGeom prst="rect">
            <a:avLst/>
          </a:prstGeom>
        </p:spPr>
        <p:txBody>
          <a:bodyPr spcFirstLastPara="1" vert="horz" wrap="square" lIns="121900" tIns="121900" rIns="121900" bIns="121900" rtlCol="0" anchor="t" anchorCtr="0">
            <a:noAutofit/>
          </a:bodyPr>
          <a:lstStyle/>
          <a:p>
            <a:r>
              <a:rPr lang="pt-BR" dirty="0"/>
              <a:t>Antes de começar (2)</a:t>
            </a:r>
            <a:endParaRPr dirty="0"/>
          </a:p>
        </p:txBody>
      </p:sp>
      <p:sp>
        <p:nvSpPr>
          <p:cNvPr id="168" name="Google Shape;168;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41</a:t>
            </a:fld>
            <a:endParaRPr/>
          </a:p>
        </p:txBody>
      </p:sp>
      <p:pic>
        <p:nvPicPr>
          <p:cNvPr id="3" name="Picture 2">
            <a:extLst>
              <a:ext uri="{FF2B5EF4-FFF2-40B4-BE49-F238E27FC236}">
                <a16:creationId xmlns:a16="http://schemas.microsoft.com/office/drawing/2014/main" id="{0764EBDB-C710-4DF6-8D51-A03143111210}"/>
              </a:ext>
            </a:extLst>
          </p:cNvPr>
          <p:cNvPicPr>
            <a:picLocks noChangeAspect="1"/>
          </p:cNvPicPr>
          <p:nvPr/>
        </p:nvPicPr>
        <p:blipFill>
          <a:blip r:embed="rId3"/>
          <a:stretch>
            <a:fillRect/>
          </a:stretch>
        </p:blipFill>
        <p:spPr>
          <a:xfrm>
            <a:off x="2648432" y="1883266"/>
            <a:ext cx="6895135" cy="4596757"/>
          </a:xfrm>
          <a:prstGeom prst="rect">
            <a:avLst/>
          </a:prstGeom>
        </p:spPr>
      </p:pic>
    </p:spTree>
    <p:extLst>
      <p:ext uri="{BB962C8B-B14F-4D97-AF65-F5344CB8AC3E}">
        <p14:creationId xmlns:p14="http://schemas.microsoft.com/office/powerpoint/2010/main" val="4085864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415600" y="854624"/>
            <a:ext cx="11360800" cy="763600"/>
          </a:xfrm>
          <a:prstGeom prst="rect">
            <a:avLst/>
          </a:prstGeom>
        </p:spPr>
        <p:txBody>
          <a:bodyPr spcFirstLastPara="1" vert="horz" wrap="square" lIns="121900" tIns="121900" rIns="121900" bIns="121900" rtlCol="0" anchor="t" anchorCtr="0">
            <a:noAutofit/>
          </a:bodyPr>
          <a:lstStyle/>
          <a:p>
            <a:r>
              <a:rPr lang="pt-BR" dirty="0"/>
              <a:t>Antes de começar (2.1)</a:t>
            </a:r>
            <a:endParaRPr dirty="0"/>
          </a:p>
        </p:txBody>
      </p:sp>
      <p:sp>
        <p:nvSpPr>
          <p:cNvPr id="168" name="Google Shape;168;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42</a:t>
            </a:fld>
            <a:endParaRPr/>
          </a:p>
        </p:txBody>
      </p:sp>
      <p:pic>
        <p:nvPicPr>
          <p:cNvPr id="1026" name="Picture 2" descr="Pin by SingleMind on Work Humor | Scrum master, Agile development, Scrum">
            <a:extLst>
              <a:ext uri="{FF2B5EF4-FFF2-40B4-BE49-F238E27FC236}">
                <a16:creationId xmlns:a16="http://schemas.microsoft.com/office/drawing/2014/main" id="{C03A9B3D-9477-43D0-9351-8B1133B3E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9300" y="1618224"/>
            <a:ext cx="6993400" cy="494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020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415600" y="854624"/>
            <a:ext cx="11360800" cy="763600"/>
          </a:xfrm>
          <a:prstGeom prst="rect">
            <a:avLst/>
          </a:prstGeom>
        </p:spPr>
        <p:txBody>
          <a:bodyPr spcFirstLastPara="1" vert="horz" wrap="square" lIns="121900" tIns="121900" rIns="121900" bIns="121900" rtlCol="0" anchor="t" anchorCtr="0">
            <a:noAutofit/>
          </a:bodyPr>
          <a:lstStyle/>
          <a:p>
            <a:r>
              <a:rPr lang="pt-BR" dirty="0"/>
              <a:t>Antes de começar (2.2)</a:t>
            </a:r>
            <a:endParaRPr dirty="0"/>
          </a:p>
        </p:txBody>
      </p:sp>
      <p:sp>
        <p:nvSpPr>
          <p:cNvPr id="168" name="Google Shape;168;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43</a:t>
            </a:fld>
            <a:endParaRPr/>
          </a:p>
        </p:txBody>
      </p:sp>
      <p:pic>
        <p:nvPicPr>
          <p:cNvPr id="2050" name="Picture 2" descr="Como fazer reuniões curtas e objetivas &amp;quot;festadafirma - )">
            <a:extLst>
              <a:ext uri="{FF2B5EF4-FFF2-40B4-BE49-F238E27FC236}">
                <a16:creationId xmlns:a16="http://schemas.microsoft.com/office/drawing/2014/main" id="{9243C55B-478B-47F8-AE8F-206730CD6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585" y="1618224"/>
            <a:ext cx="4984830" cy="5015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044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415600" y="854624"/>
            <a:ext cx="11360800" cy="763600"/>
          </a:xfrm>
          <a:prstGeom prst="rect">
            <a:avLst/>
          </a:prstGeom>
        </p:spPr>
        <p:txBody>
          <a:bodyPr spcFirstLastPara="1" vert="horz" wrap="square" lIns="121900" tIns="121900" rIns="121900" bIns="121900" rtlCol="0" anchor="t" anchorCtr="0">
            <a:noAutofit/>
          </a:bodyPr>
          <a:lstStyle/>
          <a:p>
            <a:r>
              <a:rPr lang="pt-BR" dirty="0"/>
              <a:t>Casos de Uso </a:t>
            </a:r>
            <a:r>
              <a:rPr lang="pt-BR" i="1" dirty="0"/>
              <a:t>x Histórias de Usuário</a:t>
            </a:r>
            <a:endParaRPr dirty="0"/>
          </a:p>
        </p:txBody>
      </p:sp>
      <p:sp>
        <p:nvSpPr>
          <p:cNvPr id="168" name="Google Shape;168;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44</a:t>
            </a:fld>
            <a:endParaRPr/>
          </a:p>
        </p:txBody>
      </p:sp>
      <p:sp>
        <p:nvSpPr>
          <p:cNvPr id="7" name="Text Placeholder 2">
            <a:extLst>
              <a:ext uri="{FF2B5EF4-FFF2-40B4-BE49-F238E27FC236}">
                <a16:creationId xmlns:a16="http://schemas.microsoft.com/office/drawing/2014/main" id="{2A2DA200-B1ED-4387-86CA-4ED59AF65555}"/>
              </a:ext>
            </a:extLst>
          </p:cNvPr>
          <p:cNvSpPr>
            <a:spLocks noGrp="1"/>
          </p:cNvSpPr>
          <p:nvPr>
            <p:ph type="body" idx="1"/>
          </p:nvPr>
        </p:nvSpPr>
        <p:spPr>
          <a:xfrm>
            <a:off x="415599" y="1536633"/>
            <a:ext cx="11517899" cy="5205790"/>
          </a:xfrm>
        </p:spPr>
        <p:txBody>
          <a:bodyPr/>
          <a:lstStyle/>
          <a:p>
            <a:pPr marL="152396" indent="0">
              <a:buNone/>
            </a:pPr>
            <a:endParaRPr lang="pt-BR" sz="3200" dirty="0"/>
          </a:p>
          <a:p>
            <a:pPr marL="152396" indent="0">
              <a:buNone/>
            </a:pPr>
            <a:endParaRPr lang="pt-BR" sz="3200" dirty="0"/>
          </a:p>
          <a:p>
            <a:pPr marL="152396" indent="0">
              <a:buNone/>
            </a:pPr>
            <a:endParaRPr lang="pt-BR" sz="3200" dirty="0">
              <a:solidFill>
                <a:srgbClr val="055ABE"/>
              </a:solidFill>
            </a:endParaRPr>
          </a:p>
        </p:txBody>
      </p:sp>
      <p:pic>
        <p:nvPicPr>
          <p:cNvPr id="3" name="Picture 2">
            <a:extLst>
              <a:ext uri="{FF2B5EF4-FFF2-40B4-BE49-F238E27FC236}">
                <a16:creationId xmlns:a16="http://schemas.microsoft.com/office/drawing/2014/main" id="{26D13C0A-8EC2-4882-AD9E-CC37CC63026E}"/>
              </a:ext>
            </a:extLst>
          </p:cNvPr>
          <p:cNvPicPr>
            <a:picLocks noChangeAspect="1"/>
          </p:cNvPicPr>
          <p:nvPr/>
        </p:nvPicPr>
        <p:blipFill>
          <a:blip r:embed="rId3"/>
          <a:stretch>
            <a:fillRect/>
          </a:stretch>
        </p:blipFill>
        <p:spPr>
          <a:xfrm>
            <a:off x="3258499" y="1536633"/>
            <a:ext cx="6371638" cy="5288827"/>
          </a:xfrm>
          <a:prstGeom prst="rect">
            <a:avLst/>
          </a:prstGeom>
        </p:spPr>
      </p:pic>
    </p:spTree>
    <p:extLst>
      <p:ext uri="{BB962C8B-B14F-4D97-AF65-F5344CB8AC3E}">
        <p14:creationId xmlns:p14="http://schemas.microsoft.com/office/powerpoint/2010/main" val="1896329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496291"/>
            <a:ext cx="10596819" cy="5257270"/>
          </a:xfrm>
        </p:spPr>
        <p:txBody>
          <a:bodyPr>
            <a:normAutofit/>
          </a:bodyPr>
          <a:lstStyle/>
          <a:p>
            <a:pPr algn="l"/>
            <a:r>
              <a:rPr lang="pt-BR" sz="2800" b="1" dirty="0"/>
              <a:t>...agora sim...vamos aos Métodos Ágeis.</a:t>
            </a:r>
            <a:endParaRPr lang="pt-BR" sz="3200" b="0" i="1" dirty="0">
              <a:solidFill>
                <a:srgbClr val="444444"/>
              </a:solidFill>
              <a:effectLst/>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a:xfrm>
            <a:off x="9267434" y="6348114"/>
            <a:ext cx="2743200" cy="365125"/>
          </a:xfrm>
        </p:spPr>
        <p:txBody>
          <a:bodyPr/>
          <a:lstStyle/>
          <a:p>
            <a:fld id="{46439D62-D177-944D-A450-511708D54849}" type="slidenum">
              <a:rPr lang="pt-BR" smtClean="0"/>
              <a:t>45</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sp>
        <p:nvSpPr>
          <p:cNvPr id="2" name="TextBox 1">
            <a:extLst>
              <a:ext uri="{FF2B5EF4-FFF2-40B4-BE49-F238E27FC236}">
                <a16:creationId xmlns:a16="http://schemas.microsoft.com/office/drawing/2014/main" id="{746095FA-A9BB-4960-964B-DDF3D4D6AEDE}"/>
              </a:ext>
            </a:extLst>
          </p:cNvPr>
          <p:cNvSpPr txBox="1"/>
          <p:nvPr/>
        </p:nvSpPr>
        <p:spPr>
          <a:xfrm>
            <a:off x="3740727" y="452358"/>
            <a:ext cx="5771407" cy="707886"/>
          </a:xfrm>
          <a:prstGeom prst="rect">
            <a:avLst/>
          </a:prstGeom>
          <a:noFill/>
        </p:spPr>
        <p:txBody>
          <a:bodyPr wrap="square" rtlCol="0">
            <a:spAutoFit/>
          </a:bodyPr>
          <a:lstStyle/>
          <a:p>
            <a:pPr algn="ctr"/>
            <a:r>
              <a:rPr lang="pt-BR" sz="4000" dirty="0"/>
              <a:t>Métodos ágeis</a:t>
            </a:r>
          </a:p>
        </p:txBody>
      </p:sp>
      <p:pic>
        <p:nvPicPr>
          <p:cNvPr id="9" name="Picture 8">
            <a:extLst>
              <a:ext uri="{FF2B5EF4-FFF2-40B4-BE49-F238E27FC236}">
                <a16:creationId xmlns:a16="http://schemas.microsoft.com/office/drawing/2014/main" id="{CB217BEF-6FAC-4162-92BA-84A79124EF35}"/>
              </a:ext>
            </a:extLst>
          </p:cNvPr>
          <p:cNvPicPr>
            <a:picLocks noChangeAspect="1"/>
          </p:cNvPicPr>
          <p:nvPr/>
        </p:nvPicPr>
        <p:blipFill>
          <a:blip r:embed="rId5"/>
          <a:stretch>
            <a:fillRect/>
          </a:stretch>
        </p:blipFill>
        <p:spPr>
          <a:xfrm>
            <a:off x="3077307" y="2221236"/>
            <a:ext cx="6037385" cy="4528039"/>
          </a:xfrm>
          <a:prstGeom prst="rect">
            <a:avLst/>
          </a:prstGeom>
        </p:spPr>
      </p:pic>
      <p:cxnSp>
        <p:nvCxnSpPr>
          <p:cNvPr id="12" name="Straight Arrow Connector 11">
            <a:extLst>
              <a:ext uri="{FF2B5EF4-FFF2-40B4-BE49-F238E27FC236}">
                <a16:creationId xmlns:a16="http://schemas.microsoft.com/office/drawing/2014/main" id="{016128F7-FB6D-4CAD-B9C9-D734363FC489}"/>
              </a:ext>
            </a:extLst>
          </p:cNvPr>
          <p:cNvCxnSpPr>
            <a:cxnSpLocks/>
          </p:cNvCxnSpPr>
          <p:nvPr/>
        </p:nvCxnSpPr>
        <p:spPr>
          <a:xfrm flipH="1">
            <a:off x="4405745" y="2434442"/>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90DA93-624E-4E67-B219-B20A6121C928}"/>
              </a:ext>
            </a:extLst>
          </p:cNvPr>
          <p:cNvCxnSpPr>
            <a:cxnSpLocks/>
          </p:cNvCxnSpPr>
          <p:nvPr/>
        </p:nvCxnSpPr>
        <p:spPr>
          <a:xfrm flipH="1">
            <a:off x="8586850" y="2414379"/>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CD38F6-D114-4E7C-BD53-B8BAC75ED865}"/>
              </a:ext>
            </a:extLst>
          </p:cNvPr>
          <p:cNvCxnSpPr>
            <a:cxnSpLocks/>
          </p:cNvCxnSpPr>
          <p:nvPr/>
        </p:nvCxnSpPr>
        <p:spPr>
          <a:xfrm flipH="1">
            <a:off x="8845345" y="3499534"/>
            <a:ext cx="368136" cy="62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99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15600" y="873067"/>
            <a:ext cx="11360800" cy="763600"/>
          </a:xfrm>
          <a:prstGeom prst="rect">
            <a:avLst/>
          </a:prstGeom>
        </p:spPr>
        <p:txBody>
          <a:bodyPr spcFirstLastPara="1" vert="horz" wrap="square" lIns="121900" tIns="121900" rIns="121900" bIns="121900" rtlCol="0" anchor="t" anchorCtr="0">
            <a:noAutofit/>
          </a:bodyPr>
          <a:lstStyle/>
          <a:p>
            <a:r>
              <a:rPr lang="pt-BR" dirty="0"/>
              <a:t>Software é um esporte em equipe </a:t>
            </a:r>
            <a:br>
              <a:rPr lang="pt-BR" dirty="0"/>
            </a:br>
            <a:r>
              <a:rPr lang="pt-BR" sz="3200" dirty="0"/>
              <a:t>(daí a importância de processos)</a:t>
            </a:r>
            <a:endParaRPr sz="3200" dirty="0"/>
          </a:p>
        </p:txBody>
      </p:sp>
      <p:sp>
        <p:nvSpPr>
          <p:cNvPr id="175" name="Google Shape;175;p3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46</a:t>
            </a:fld>
            <a:endParaRPr/>
          </a:p>
        </p:txBody>
      </p:sp>
      <p:pic>
        <p:nvPicPr>
          <p:cNvPr id="176" name="Google Shape;176;p30" descr="During his acceptance speech for the ACM Eckert-Mauchly award in June 2020, an audience member asked Dr. Barroso &quot;What should educators focus on when training the next generation of computer scientists and engineers?&quot;  Here is his response." title="Google's Luiz Barroso on teamwork">
            <a:hlinkClick r:id="rId3"/>
          </p:cNvPr>
          <p:cNvPicPr preferRelativeResize="0"/>
          <p:nvPr/>
        </p:nvPicPr>
        <p:blipFill>
          <a:blip r:embed="rId4">
            <a:alphaModFix/>
          </a:blip>
          <a:stretch>
            <a:fillRect/>
          </a:stretch>
        </p:blipFill>
        <p:spPr>
          <a:xfrm>
            <a:off x="3428800" y="2249267"/>
            <a:ext cx="4601600" cy="3451200"/>
          </a:xfrm>
          <a:prstGeom prst="rect">
            <a:avLst/>
          </a:prstGeom>
          <a:noFill/>
          <a:ln>
            <a:noFill/>
          </a:ln>
        </p:spPr>
      </p:pic>
      <p:sp>
        <p:nvSpPr>
          <p:cNvPr id="177" name="Google Shape;177;p30"/>
          <p:cNvSpPr txBox="1"/>
          <p:nvPr/>
        </p:nvSpPr>
        <p:spPr>
          <a:xfrm>
            <a:off x="2511400" y="5700467"/>
            <a:ext cx="6436400" cy="994400"/>
          </a:xfrm>
          <a:prstGeom prst="rect">
            <a:avLst/>
          </a:prstGeom>
          <a:noFill/>
          <a:ln>
            <a:noFill/>
          </a:ln>
        </p:spPr>
        <p:txBody>
          <a:bodyPr spcFirstLastPara="1" wrap="square" lIns="121900" tIns="121900" rIns="121900" bIns="121900" anchor="t" anchorCtr="0">
            <a:noAutofit/>
          </a:bodyPr>
          <a:lstStyle/>
          <a:p>
            <a:pPr algn="ctr"/>
            <a:r>
              <a:rPr lang="pt-BR" sz="2400" dirty="0"/>
              <a:t>Luis André Barroso, brasileiro que é atualmente VP de Engenharia do Google (vídeo ~1.5 min)</a:t>
            </a:r>
            <a:endParaRPr sz="2400" dirty="0"/>
          </a:p>
          <a:p>
            <a:pPr algn="ctr">
              <a:buClr>
                <a:schemeClr val="dk1"/>
              </a:buClr>
              <a:buSzPts val="1100"/>
            </a:pPr>
            <a:r>
              <a:rPr lang="pt-BR" sz="1600" u="sng" dirty="0">
                <a:solidFill>
                  <a:schemeClr val="hlink"/>
                </a:solidFill>
                <a:hlinkClick r:id="rId5"/>
              </a:rPr>
              <a:t>https://youtu.be/S7A6SYI_nbc</a:t>
            </a:r>
            <a:endParaRPr sz="1600" dirty="0"/>
          </a:p>
          <a:p>
            <a:pPr algn="ctr">
              <a:buClr>
                <a:schemeClr val="dk1"/>
              </a:buClr>
              <a:buSzPts val="1100"/>
            </a:pPr>
            <a:endParaRPr sz="2400" dirty="0"/>
          </a:p>
          <a:p>
            <a:pPr algn="ctr"/>
            <a:endParaRPr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3535467" y="235348"/>
            <a:ext cx="11360800" cy="763600"/>
          </a:xfrm>
          <a:prstGeom prst="rect">
            <a:avLst/>
          </a:prstGeom>
        </p:spPr>
        <p:txBody>
          <a:bodyPr spcFirstLastPara="1" vert="horz" wrap="square" lIns="121900" tIns="121900" rIns="121900" bIns="121900" rtlCol="0" anchor="t" anchorCtr="0">
            <a:noAutofit/>
          </a:bodyPr>
          <a:lstStyle/>
          <a:p>
            <a:r>
              <a:rPr lang="pt-BR" dirty="0" err="1"/>
              <a:t>eXtreme</a:t>
            </a:r>
            <a:r>
              <a:rPr lang="pt-BR" dirty="0"/>
              <a:t> Programming - XP</a:t>
            </a:r>
            <a:endParaRPr dirty="0"/>
          </a:p>
        </p:txBody>
      </p:sp>
      <p:sp>
        <p:nvSpPr>
          <p:cNvPr id="189" name="Google Shape;189;p3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47</a:t>
            </a:fld>
            <a:endParaRPr/>
          </a:p>
        </p:txBody>
      </p:sp>
      <p:pic>
        <p:nvPicPr>
          <p:cNvPr id="190" name="Google Shape;190;p32"/>
          <p:cNvPicPr preferRelativeResize="0"/>
          <p:nvPr/>
        </p:nvPicPr>
        <p:blipFill>
          <a:blip r:embed="rId3">
            <a:alphaModFix/>
          </a:blip>
          <a:stretch>
            <a:fillRect/>
          </a:stretch>
        </p:blipFill>
        <p:spPr>
          <a:xfrm>
            <a:off x="1794933" y="1509367"/>
            <a:ext cx="2794000" cy="4229100"/>
          </a:xfrm>
          <a:prstGeom prst="rect">
            <a:avLst/>
          </a:prstGeom>
          <a:noFill/>
          <a:ln>
            <a:noFill/>
          </a:ln>
        </p:spPr>
      </p:pic>
      <p:sp>
        <p:nvSpPr>
          <p:cNvPr id="191" name="Google Shape;191;p32"/>
          <p:cNvSpPr txBox="1"/>
          <p:nvPr/>
        </p:nvSpPr>
        <p:spPr>
          <a:xfrm>
            <a:off x="2631066" y="5923233"/>
            <a:ext cx="1337200" cy="425600"/>
          </a:xfrm>
          <a:prstGeom prst="rect">
            <a:avLst/>
          </a:prstGeom>
          <a:noFill/>
          <a:ln>
            <a:noFill/>
          </a:ln>
        </p:spPr>
        <p:txBody>
          <a:bodyPr spcFirstLastPara="1" wrap="square" lIns="121900" tIns="121900" rIns="121900" bIns="121900" anchor="t" anchorCtr="0">
            <a:noAutofit/>
          </a:bodyPr>
          <a:lstStyle/>
          <a:p>
            <a:r>
              <a:rPr lang="pt-BR" sz="2400"/>
              <a:t>Kent Beck</a:t>
            </a:r>
            <a:endParaRPr sz="2400"/>
          </a:p>
        </p:txBody>
      </p:sp>
      <p:pic>
        <p:nvPicPr>
          <p:cNvPr id="192" name="Google Shape;192;p32"/>
          <p:cNvPicPr preferRelativeResize="0"/>
          <p:nvPr/>
        </p:nvPicPr>
        <p:blipFill>
          <a:blip r:embed="rId4">
            <a:alphaModFix/>
          </a:blip>
          <a:stretch>
            <a:fillRect/>
          </a:stretch>
        </p:blipFill>
        <p:spPr>
          <a:xfrm>
            <a:off x="4918067" y="1591268"/>
            <a:ext cx="2631133" cy="3290633"/>
          </a:xfrm>
          <a:prstGeom prst="rect">
            <a:avLst/>
          </a:prstGeom>
          <a:noFill/>
          <a:ln>
            <a:noFill/>
          </a:ln>
        </p:spPr>
      </p:pic>
      <p:sp>
        <p:nvSpPr>
          <p:cNvPr id="193" name="Google Shape;193;p32"/>
          <p:cNvSpPr txBox="1"/>
          <p:nvPr/>
        </p:nvSpPr>
        <p:spPr>
          <a:xfrm>
            <a:off x="5882265" y="5008833"/>
            <a:ext cx="1061247" cy="425600"/>
          </a:xfrm>
          <a:prstGeom prst="rect">
            <a:avLst/>
          </a:prstGeom>
          <a:noFill/>
          <a:ln>
            <a:noFill/>
          </a:ln>
        </p:spPr>
        <p:txBody>
          <a:bodyPr spcFirstLastPara="1" wrap="square" lIns="121900" tIns="121900" rIns="121900" bIns="121900" anchor="t" anchorCtr="0">
            <a:noAutofit/>
          </a:bodyPr>
          <a:lstStyle/>
          <a:p>
            <a:r>
              <a:rPr lang="pt-BR" sz="2400" dirty="0"/>
              <a:t>1999</a:t>
            </a:r>
            <a:endParaRPr sz="2400" dirty="0"/>
          </a:p>
        </p:txBody>
      </p:sp>
      <p:pic>
        <p:nvPicPr>
          <p:cNvPr id="194" name="Google Shape;194;p32"/>
          <p:cNvPicPr preferRelativeResize="0"/>
          <p:nvPr/>
        </p:nvPicPr>
        <p:blipFill>
          <a:blip r:embed="rId5">
            <a:alphaModFix/>
          </a:blip>
          <a:stretch>
            <a:fillRect/>
          </a:stretch>
        </p:blipFill>
        <p:spPr>
          <a:xfrm>
            <a:off x="7973267" y="1583081"/>
            <a:ext cx="2631133" cy="3298819"/>
          </a:xfrm>
          <a:prstGeom prst="rect">
            <a:avLst/>
          </a:prstGeom>
          <a:noFill/>
          <a:ln>
            <a:noFill/>
          </a:ln>
        </p:spPr>
      </p:pic>
      <p:sp>
        <p:nvSpPr>
          <p:cNvPr id="195" name="Google Shape;195;p32"/>
          <p:cNvSpPr txBox="1"/>
          <p:nvPr/>
        </p:nvSpPr>
        <p:spPr>
          <a:xfrm>
            <a:off x="9031866" y="5008833"/>
            <a:ext cx="1061246" cy="425600"/>
          </a:xfrm>
          <a:prstGeom prst="rect">
            <a:avLst/>
          </a:prstGeom>
          <a:noFill/>
          <a:ln>
            <a:noFill/>
          </a:ln>
        </p:spPr>
        <p:txBody>
          <a:bodyPr spcFirstLastPara="1" wrap="square" lIns="121900" tIns="121900" rIns="121900" bIns="121900" anchor="t" anchorCtr="0">
            <a:noAutofit/>
          </a:bodyPr>
          <a:lstStyle/>
          <a:p>
            <a:r>
              <a:rPr lang="pt-BR" sz="2400"/>
              <a:t>2004</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sldNum" idx="12"/>
          </p:nvPr>
        </p:nvSpPr>
        <p:spPr>
          <a:xfrm>
            <a:off x="11296611" y="6160166"/>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48</a:t>
            </a:fld>
            <a:endParaRPr dirty="0"/>
          </a:p>
        </p:txBody>
      </p:sp>
      <p:pic>
        <p:nvPicPr>
          <p:cNvPr id="243" name="Google Shape;243;p39"/>
          <p:cNvPicPr preferRelativeResize="0"/>
          <p:nvPr/>
        </p:nvPicPr>
        <p:blipFill>
          <a:blip r:embed="rId3">
            <a:alphaModFix/>
          </a:blip>
          <a:stretch>
            <a:fillRect/>
          </a:stretch>
        </p:blipFill>
        <p:spPr>
          <a:xfrm>
            <a:off x="242612" y="1694605"/>
            <a:ext cx="11785599" cy="4016028"/>
          </a:xfrm>
          <a:prstGeom prst="rect">
            <a:avLst/>
          </a:prstGeom>
          <a:noFill/>
          <a:ln>
            <a:noFill/>
          </a:ln>
        </p:spPr>
      </p:pic>
      <p:sp>
        <p:nvSpPr>
          <p:cNvPr id="244" name="Google Shape;244;p39"/>
          <p:cNvSpPr/>
          <p:nvPr/>
        </p:nvSpPr>
        <p:spPr>
          <a:xfrm>
            <a:off x="3777511" y="3164233"/>
            <a:ext cx="3630286" cy="1999162"/>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5" name="Google Shape;245;p39"/>
          <p:cNvSpPr/>
          <p:nvPr/>
        </p:nvSpPr>
        <p:spPr>
          <a:xfrm>
            <a:off x="7739911" y="2859433"/>
            <a:ext cx="3494400" cy="3820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7" name="Google Shape;247;p39"/>
          <p:cNvSpPr txBox="1"/>
          <p:nvPr/>
        </p:nvSpPr>
        <p:spPr>
          <a:xfrm>
            <a:off x="4322178" y="5780566"/>
            <a:ext cx="2634400" cy="642000"/>
          </a:xfrm>
          <a:prstGeom prst="rect">
            <a:avLst/>
          </a:prstGeom>
          <a:noFill/>
          <a:ln>
            <a:noFill/>
          </a:ln>
        </p:spPr>
        <p:txBody>
          <a:bodyPr spcFirstLastPara="1" wrap="square" lIns="121900" tIns="121900" rIns="121900" bIns="121900" anchor="t" anchorCtr="0">
            <a:noAutofit/>
          </a:bodyPr>
          <a:lstStyle/>
          <a:p>
            <a:endParaRPr sz="1600" dirty="0">
              <a:solidFill>
                <a:srgbClr val="FF0000"/>
              </a:solidFill>
            </a:endParaRPr>
          </a:p>
        </p:txBody>
      </p:sp>
      <p:sp>
        <p:nvSpPr>
          <p:cNvPr id="9" name="Google Shape;244;p39">
            <a:extLst>
              <a:ext uri="{FF2B5EF4-FFF2-40B4-BE49-F238E27FC236}">
                <a16:creationId xmlns:a16="http://schemas.microsoft.com/office/drawing/2014/main" id="{409298C8-F2C2-95BE-3554-937316FA154F}"/>
              </a:ext>
            </a:extLst>
          </p:cNvPr>
          <p:cNvSpPr/>
          <p:nvPr/>
        </p:nvSpPr>
        <p:spPr>
          <a:xfrm>
            <a:off x="318187" y="3164233"/>
            <a:ext cx="3170851" cy="95635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415600" y="975167"/>
            <a:ext cx="11360800" cy="763600"/>
          </a:xfrm>
          <a:prstGeom prst="rect">
            <a:avLst/>
          </a:prstGeom>
        </p:spPr>
        <p:txBody>
          <a:bodyPr spcFirstLastPara="1" vert="horz" wrap="square" lIns="121900" tIns="121900" rIns="121900" bIns="121900" rtlCol="0" anchor="t" anchorCtr="0">
            <a:noAutofit/>
          </a:bodyPr>
          <a:lstStyle/>
          <a:p>
            <a:r>
              <a:rPr lang="pt-BR" dirty="0"/>
              <a:t>Release</a:t>
            </a:r>
            <a:endParaRPr dirty="0"/>
          </a:p>
        </p:txBody>
      </p:sp>
      <p:sp>
        <p:nvSpPr>
          <p:cNvPr id="229" name="Google Shape;229;p3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49</a:t>
            </a:fld>
            <a:endParaRPr/>
          </a:p>
        </p:txBody>
      </p:sp>
      <p:sp>
        <p:nvSpPr>
          <p:cNvPr id="230" name="Google Shape;230;p37"/>
          <p:cNvSpPr txBox="1">
            <a:spLocks noGrp="1"/>
          </p:cNvSpPr>
          <p:nvPr>
            <p:ph type="body" idx="1"/>
          </p:nvPr>
        </p:nvSpPr>
        <p:spPr>
          <a:xfrm>
            <a:off x="415600" y="1685543"/>
            <a:ext cx="11612611" cy="4804774"/>
          </a:xfrm>
          <a:prstGeom prst="rect">
            <a:avLst/>
          </a:prstGeom>
        </p:spPr>
        <p:txBody>
          <a:bodyPr spcFirstLastPara="1" vert="horz" wrap="square" lIns="121900" tIns="121900" rIns="121900" bIns="121900" rtlCol="0" anchor="t" anchorCtr="0">
            <a:noAutofit/>
          </a:bodyPr>
          <a:lstStyle/>
          <a:p>
            <a:pPr marL="101598" indent="0">
              <a:lnSpc>
                <a:spcPct val="114000"/>
              </a:lnSpc>
              <a:spcBef>
                <a:spcPts val="1333"/>
              </a:spcBef>
              <a:buSzPts val="2400"/>
              <a:buNone/>
            </a:pPr>
            <a:r>
              <a:rPr lang="pt-BR" sz="2800" dirty="0"/>
              <a:t>...relembrando:</a:t>
            </a:r>
          </a:p>
          <a:p>
            <a:pPr marL="101598" indent="0">
              <a:lnSpc>
                <a:spcPct val="114000"/>
              </a:lnSpc>
              <a:spcBef>
                <a:spcPts val="1333"/>
              </a:spcBef>
              <a:buSzPts val="2400"/>
              <a:buNone/>
            </a:pPr>
            <a:endParaRPr lang="pt-BR" sz="2800" dirty="0"/>
          </a:p>
          <a:p>
            <a:pPr marL="101598" indent="0">
              <a:lnSpc>
                <a:spcPct val="114000"/>
              </a:lnSpc>
              <a:spcBef>
                <a:spcPts val="1333"/>
              </a:spcBef>
              <a:buSzPts val="2400"/>
              <a:buNone/>
            </a:pPr>
            <a:r>
              <a:rPr lang="pt-BR" sz="2800" i="1" dirty="0">
                <a:solidFill>
                  <a:srgbClr val="055ABE"/>
                </a:solidFill>
              </a:rPr>
              <a:t>Release ou lançamento </a:t>
            </a:r>
            <a:r>
              <a:rPr lang="pt-BR" sz="2800" i="1" dirty="0"/>
              <a:t>acontece quando um conjunto de iterações são encerradas!</a:t>
            </a:r>
            <a:endParaRPr sz="2800" i="1" dirty="0"/>
          </a:p>
        </p:txBody>
      </p:sp>
      <p:pic>
        <p:nvPicPr>
          <p:cNvPr id="3" name="Picture 2">
            <a:extLst>
              <a:ext uri="{FF2B5EF4-FFF2-40B4-BE49-F238E27FC236}">
                <a16:creationId xmlns:a16="http://schemas.microsoft.com/office/drawing/2014/main" id="{8430D5FE-F46A-42AC-B828-DA80481FBCE3}"/>
              </a:ext>
            </a:extLst>
          </p:cNvPr>
          <p:cNvPicPr>
            <a:picLocks noChangeAspect="1"/>
          </p:cNvPicPr>
          <p:nvPr/>
        </p:nvPicPr>
        <p:blipFill>
          <a:blip r:embed="rId3"/>
          <a:stretch>
            <a:fillRect/>
          </a:stretch>
        </p:blipFill>
        <p:spPr>
          <a:xfrm>
            <a:off x="4109124" y="4369026"/>
            <a:ext cx="3325569" cy="1848597"/>
          </a:xfrm>
          <a:prstGeom prst="rect">
            <a:avLst/>
          </a:prstGeom>
        </p:spPr>
      </p:pic>
    </p:spTree>
    <p:extLst>
      <p:ext uri="{BB962C8B-B14F-4D97-AF65-F5344CB8AC3E}">
        <p14:creationId xmlns:p14="http://schemas.microsoft.com/office/powerpoint/2010/main" val="134670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Porque eu preciso seguir um processo?</a:t>
            </a:r>
          </a:p>
          <a:p>
            <a:pPr algn="l"/>
            <a:r>
              <a:rPr lang="pt-BR" sz="2800" dirty="0">
                <a:solidFill>
                  <a:srgbClr val="055ABE"/>
                </a:solidFill>
              </a:rPr>
              <a:t>Qual processo Linus Torvalds usou na implementação do S.O Linux?</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5</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347A2921-3512-42E9-8502-9E7A73DCA0CB}"/>
              </a:ext>
            </a:extLst>
          </p:cNvPr>
          <p:cNvPicPr>
            <a:picLocks noChangeAspect="1"/>
          </p:cNvPicPr>
          <p:nvPr/>
        </p:nvPicPr>
        <p:blipFill>
          <a:blip r:embed="rId5"/>
          <a:stretch>
            <a:fillRect/>
          </a:stretch>
        </p:blipFill>
        <p:spPr>
          <a:xfrm>
            <a:off x="3687864" y="2814536"/>
            <a:ext cx="4758339" cy="3709421"/>
          </a:xfrm>
          <a:prstGeom prst="rect">
            <a:avLst/>
          </a:prstGeom>
        </p:spPr>
      </p:pic>
    </p:spTree>
    <p:extLst>
      <p:ext uri="{BB962C8B-B14F-4D97-AF65-F5344CB8AC3E}">
        <p14:creationId xmlns:p14="http://schemas.microsoft.com/office/powerpoint/2010/main" val="3137207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534316" y="890251"/>
            <a:ext cx="11360800" cy="763600"/>
          </a:xfrm>
          <a:prstGeom prst="rect">
            <a:avLst/>
          </a:prstGeom>
        </p:spPr>
        <p:txBody>
          <a:bodyPr spcFirstLastPara="1" vert="horz" wrap="square" lIns="121900" tIns="121900" rIns="121900" bIns="121900" rtlCol="0" anchor="t" anchorCtr="0">
            <a:noAutofit/>
          </a:bodyPr>
          <a:lstStyle/>
          <a:p>
            <a:r>
              <a:rPr lang="pt-BR" i="1" dirty="0"/>
              <a:t>Programação Pareada (</a:t>
            </a:r>
            <a:r>
              <a:rPr lang="pt-BR" dirty="0"/>
              <a:t>Pair Programming</a:t>
            </a:r>
            <a:r>
              <a:rPr lang="pt-BR" i="1" dirty="0"/>
              <a:t>)</a:t>
            </a:r>
            <a:endParaRPr i="1" dirty="0"/>
          </a:p>
        </p:txBody>
      </p:sp>
      <p:sp>
        <p:nvSpPr>
          <p:cNvPr id="253" name="Google Shape;253;p40"/>
          <p:cNvSpPr txBox="1">
            <a:spLocks noGrp="1"/>
          </p:cNvSpPr>
          <p:nvPr>
            <p:ph type="sldNum" idx="12"/>
          </p:nvPr>
        </p:nvSpPr>
        <p:spPr>
          <a:xfrm>
            <a:off x="11367863" y="6252107"/>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50</a:t>
            </a:fld>
            <a:endParaRPr dirty="0"/>
          </a:p>
        </p:txBody>
      </p:sp>
      <p:pic>
        <p:nvPicPr>
          <p:cNvPr id="254" name="Google Shape;254;p40"/>
          <p:cNvPicPr preferRelativeResize="0"/>
          <p:nvPr/>
        </p:nvPicPr>
        <p:blipFill>
          <a:blip r:embed="rId3">
            <a:alphaModFix/>
          </a:blip>
          <a:stretch>
            <a:fillRect/>
          </a:stretch>
        </p:blipFill>
        <p:spPr>
          <a:xfrm>
            <a:off x="296884" y="1653851"/>
            <a:ext cx="10121900" cy="4889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301611" y="878375"/>
            <a:ext cx="11360800" cy="763600"/>
          </a:xfrm>
          <a:prstGeom prst="rect">
            <a:avLst/>
          </a:prstGeom>
        </p:spPr>
        <p:txBody>
          <a:bodyPr spcFirstLastPara="1" vert="horz" wrap="square" lIns="121900" tIns="121900" rIns="121900" bIns="121900" rtlCol="0" anchor="t" anchorCtr="0">
            <a:noAutofit/>
          </a:bodyPr>
          <a:lstStyle/>
          <a:p>
            <a:r>
              <a:rPr lang="pt-BR" dirty="0"/>
              <a:t>Estudo com Engenheiros da Microsoft (2008)</a:t>
            </a:r>
            <a:endParaRPr dirty="0"/>
          </a:p>
        </p:txBody>
      </p:sp>
      <p:sp>
        <p:nvSpPr>
          <p:cNvPr id="260" name="Google Shape;260;p4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51</a:t>
            </a:fld>
            <a:endParaRPr/>
          </a:p>
        </p:txBody>
      </p:sp>
      <p:sp>
        <p:nvSpPr>
          <p:cNvPr id="261" name="Google Shape;261;p41"/>
          <p:cNvSpPr txBox="1">
            <a:spLocks noGrp="1"/>
          </p:cNvSpPr>
          <p:nvPr>
            <p:ph type="body" idx="1"/>
          </p:nvPr>
        </p:nvSpPr>
        <p:spPr>
          <a:xfrm>
            <a:off x="415600" y="1641975"/>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Vantagens:</a:t>
            </a:r>
            <a:endParaRPr sz="3200" dirty="0"/>
          </a:p>
          <a:p>
            <a:pPr lvl="1" indent="-507987">
              <a:lnSpc>
                <a:spcPct val="114000"/>
              </a:lnSpc>
              <a:spcBef>
                <a:spcPts val="1333"/>
              </a:spcBef>
              <a:buSzPts val="2400"/>
            </a:pPr>
            <a:r>
              <a:rPr lang="pt-BR" sz="3200" dirty="0"/>
              <a:t>Redução de bugs</a:t>
            </a:r>
            <a:endParaRPr sz="3200" dirty="0"/>
          </a:p>
          <a:p>
            <a:pPr lvl="1" indent="-507987">
              <a:lnSpc>
                <a:spcPct val="114000"/>
              </a:lnSpc>
              <a:spcBef>
                <a:spcPts val="1333"/>
              </a:spcBef>
              <a:buSzPts val="2400"/>
            </a:pPr>
            <a:r>
              <a:rPr lang="pt-BR" sz="3200" dirty="0"/>
              <a:t>Código de melhor qualidade </a:t>
            </a:r>
            <a:endParaRPr sz="3200" dirty="0"/>
          </a:p>
          <a:p>
            <a:pPr lvl="1" indent="-507987">
              <a:lnSpc>
                <a:spcPct val="114000"/>
              </a:lnSpc>
              <a:spcBef>
                <a:spcPts val="1333"/>
              </a:spcBef>
              <a:buSzPts val="2400"/>
            </a:pPr>
            <a:r>
              <a:rPr lang="pt-BR" sz="3200" dirty="0"/>
              <a:t>Disseminação de conhecimento </a:t>
            </a:r>
            <a:endParaRPr sz="3200" dirty="0"/>
          </a:p>
          <a:p>
            <a:pPr lvl="1" indent="-507987">
              <a:lnSpc>
                <a:spcPct val="114000"/>
              </a:lnSpc>
              <a:spcBef>
                <a:spcPts val="1333"/>
              </a:spcBef>
              <a:buSzPts val="2400"/>
            </a:pPr>
            <a:r>
              <a:rPr lang="pt-BR" sz="3200" dirty="0"/>
              <a:t>Aprendizado com os pares </a:t>
            </a:r>
            <a:endParaRPr sz="3200" dirty="0"/>
          </a:p>
          <a:p>
            <a:pPr indent="-507987">
              <a:lnSpc>
                <a:spcPct val="114000"/>
              </a:lnSpc>
              <a:spcBef>
                <a:spcPts val="1333"/>
              </a:spcBef>
              <a:buSzPts val="2400"/>
            </a:pPr>
            <a:r>
              <a:rPr lang="pt-BR" sz="3200" dirty="0"/>
              <a:t>Desvantagem:</a:t>
            </a:r>
            <a:endParaRPr sz="3200" dirty="0"/>
          </a:p>
          <a:p>
            <a:pPr lvl="1" indent="-507987">
              <a:lnSpc>
                <a:spcPct val="114000"/>
              </a:lnSpc>
              <a:spcBef>
                <a:spcPts val="1333"/>
              </a:spcBef>
              <a:spcAft>
                <a:spcPts val="1333"/>
              </a:spcAft>
              <a:buSzPts val="2400"/>
            </a:pPr>
            <a:r>
              <a:rPr lang="pt-BR" sz="3200" dirty="0"/>
              <a:t>Custo </a:t>
            </a:r>
            <a:endParaRPr sz="32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579389" y="1226879"/>
            <a:ext cx="11360800" cy="763600"/>
          </a:xfrm>
          <a:prstGeom prst="rect">
            <a:avLst/>
          </a:prstGeom>
        </p:spPr>
        <p:txBody>
          <a:bodyPr spcFirstLastPara="1" vert="horz" wrap="square" lIns="121900" tIns="121900" rIns="121900" bIns="121900" rtlCol="0" anchor="t" anchorCtr="0">
            <a:noAutofit/>
          </a:bodyPr>
          <a:lstStyle/>
          <a:p>
            <a:r>
              <a:rPr lang="pt-BR" dirty="0"/>
              <a:t>Ambiente de Trabalho</a:t>
            </a:r>
            <a:endParaRPr dirty="0"/>
          </a:p>
        </p:txBody>
      </p:sp>
      <p:sp>
        <p:nvSpPr>
          <p:cNvPr id="267" name="Google Shape;267;p42"/>
          <p:cNvSpPr txBox="1">
            <a:spLocks noGrp="1"/>
          </p:cNvSpPr>
          <p:nvPr>
            <p:ph type="sldNum" idx="12"/>
          </p:nvPr>
        </p:nvSpPr>
        <p:spPr>
          <a:xfrm>
            <a:off x="11406511"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52</a:t>
            </a:fld>
            <a:endParaRPr dirty="0"/>
          </a:p>
        </p:txBody>
      </p:sp>
      <p:pic>
        <p:nvPicPr>
          <p:cNvPr id="268" name="Google Shape;268;p42"/>
          <p:cNvPicPr preferRelativeResize="0"/>
          <p:nvPr/>
        </p:nvPicPr>
        <p:blipFill>
          <a:blip r:embed="rId3">
            <a:alphaModFix/>
          </a:blip>
          <a:stretch>
            <a:fillRect/>
          </a:stretch>
        </p:blipFill>
        <p:spPr>
          <a:xfrm>
            <a:off x="5040589" y="2092079"/>
            <a:ext cx="5715000" cy="3048000"/>
          </a:xfrm>
          <a:prstGeom prst="rect">
            <a:avLst/>
          </a:prstGeom>
          <a:noFill/>
          <a:ln>
            <a:noFill/>
          </a:ln>
        </p:spPr>
      </p:pic>
      <p:pic>
        <p:nvPicPr>
          <p:cNvPr id="269" name="Google Shape;269;p42"/>
          <p:cNvPicPr preferRelativeResize="0"/>
          <p:nvPr/>
        </p:nvPicPr>
        <p:blipFill>
          <a:blip r:embed="rId4">
            <a:alphaModFix/>
          </a:blip>
          <a:stretch>
            <a:fillRect/>
          </a:stretch>
        </p:blipFill>
        <p:spPr>
          <a:xfrm>
            <a:off x="640040" y="2322612"/>
            <a:ext cx="4127500" cy="2667000"/>
          </a:xfrm>
          <a:prstGeom prst="rect">
            <a:avLst/>
          </a:prstGeom>
          <a:noFill/>
          <a:ln>
            <a:noFill/>
          </a:ln>
        </p:spPr>
      </p:pic>
      <p:sp>
        <p:nvSpPr>
          <p:cNvPr id="270" name="Google Shape;270;p42"/>
          <p:cNvSpPr txBox="1"/>
          <p:nvPr/>
        </p:nvSpPr>
        <p:spPr>
          <a:xfrm>
            <a:off x="1350089" y="5236145"/>
            <a:ext cx="2757200" cy="524800"/>
          </a:xfrm>
          <a:prstGeom prst="rect">
            <a:avLst/>
          </a:prstGeom>
          <a:noFill/>
          <a:ln>
            <a:noFill/>
          </a:ln>
        </p:spPr>
        <p:txBody>
          <a:bodyPr spcFirstLastPara="1" wrap="square" lIns="121900" tIns="121900" rIns="121900" bIns="121900" anchor="t" anchorCtr="0">
            <a:noAutofit/>
          </a:bodyPr>
          <a:lstStyle/>
          <a:p>
            <a:r>
              <a:rPr lang="pt-BR" sz="2400"/>
              <a:t>Ambiente de trabalho</a:t>
            </a:r>
            <a:endParaRPr sz="2400"/>
          </a:p>
        </p:txBody>
      </p:sp>
      <p:sp>
        <p:nvSpPr>
          <p:cNvPr id="271" name="Google Shape;271;p42"/>
          <p:cNvSpPr txBox="1"/>
          <p:nvPr/>
        </p:nvSpPr>
        <p:spPr>
          <a:xfrm>
            <a:off x="5137389" y="5236145"/>
            <a:ext cx="5462400" cy="524800"/>
          </a:xfrm>
          <a:prstGeom prst="rect">
            <a:avLst/>
          </a:prstGeom>
          <a:noFill/>
          <a:ln>
            <a:noFill/>
          </a:ln>
        </p:spPr>
        <p:txBody>
          <a:bodyPr spcFirstLastPara="1" wrap="square" lIns="121900" tIns="121900" rIns="121900" bIns="121900" anchor="t" anchorCtr="0">
            <a:noAutofit/>
          </a:bodyPr>
          <a:lstStyle/>
          <a:p>
            <a:r>
              <a:rPr lang="pt-BR" sz="2400"/>
              <a:t>Cartazes para "visualizar trabalho" </a:t>
            </a:r>
            <a:endParaRPr sz="2400"/>
          </a:p>
          <a:p>
            <a:r>
              <a:rPr lang="pt-BR" sz="2400"/>
              <a:t>em andamento</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4"/>
          <p:cNvSpPr txBox="1">
            <a:spLocks noGrp="1"/>
          </p:cNvSpPr>
          <p:nvPr>
            <p:ph type="title"/>
          </p:nvPr>
        </p:nvSpPr>
        <p:spPr>
          <a:xfrm>
            <a:off x="207256" y="1154833"/>
            <a:ext cx="11360800" cy="763600"/>
          </a:xfrm>
          <a:prstGeom prst="rect">
            <a:avLst/>
          </a:prstGeom>
        </p:spPr>
        <p:txBody>
          <a:bodyPr spcFirstLastPara="1" vert="horz" wrap="square" lIns="121900" tIns="121900" rIns="121900" bIns="121900" rtlCol="0" anchor="t" anchorCtr="0">
            <a:noAutofit/>
          </a:bodyPr>
          <a:lstStyle/>
          <a:p>
            <a:r>
              <a:rPr lang="pt-BR" dirty="0"/>
              <a:t>Como começar a utilizar o XP?</a:t>
            </a:r>
            <a:endParaRPr dirty="0"/>
          </a:p>
        </p:txBody>
      </p:sp>
      <p:sp>
        <p:nvSpPr>
          <p:cNvPr id="284" name="Google Shape;284;p44"/>
          <p:cNvSpPr txBox="1">
            <a:spLocks noGrp="1"/>
          </p:cNvSpPr>
          <p:nvPr>
            <p:ph type="sldNum" idx="12"/>
          </p:nvPr>
        </p:nvSpPr>
        <p:spPr>
          <a:xfrm>
            <a:off x="11296611" y="614081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53</a:t>
            </a:fld>
            <a:endParaRPr dirty="0"/>
          </a:p>
        </p:txBody>
      </p:sp>
      <p:sp>
        <p:nvSpPr>
          <p:cNvPr id="3" name="Text Placeholder 2">
            <a:extLst>
              <a:ext uri="{FF2B5EF4-FFF2-40B4-BE49-F238E27FC236}">
                <a16:creationId xmlns:a16="http://schemas.microsoft.com/office/drawing/2014/main" id="{61F6BCA8-5001-44B2-A4CC-B9AC1FB3EF79}"/>
              </a:ext>
            </a:extLst>
          </p:cNvPr>
          <p:cNvSpPr>
            <a:spLocks noGrp="1"/>
          </p:cNvSpPr>
          <p:nvPr>
            <p:ph type="body" idx="1"/>
          </p:nvPr>
        </p:nvSpPr>
        <p:spPr>
          <a:xfrm>
            <a:off x="402937" y="2110414"/>
            <a:ext cx="11360800" cy="4555200"/>
          </a:xfrm>
        </p:spPr>
        <p:txBody>
          <a:bodyPr/>
          <a:lstStyle/>
          <a:p>
            <a:pPr algn="l">
              <a:buFont typeface="Arial" panose="020B0604020202020204" pitchFamily="34" charset="0"/>
              <a:buChar char="•"/>
            </a:pPr>
            <a:r>
              <a:rPr lang="pt-BR" b="0" i="0" dirty="0">
                <a:solidFill>
                  <a:srgbClr val="111111"/>
                </a:solidFill>
                <a:effectLst/>
              </a:rPr>
              <a:t>Definir a duração de uma </a:t>
            </a:r>
            <a:r>
              <a:rPr lang="pt-BR" b="0" i="0" dirty="0">
                <a:solidFill>
                  <a:srgbClr val="055ABE"/>
                </a:solidFill>
                <a:effectLst/>
              </a:rPr>
              <a:t>iteração</a:t>
            </a:r>
            <a:r>
              <a:rPr lang="pt-BR" b="0" i="0" dirty="0">
                <a:solidFill>
                  <a:srgbClr val="111111"/>
                </a:solidFill>
                <a:effectLst/>
              </a:rPr>
              <a:t>.</a:t>
            </a:r>
          </a:p>
          <a:p>
            <a:pPr algn="l">
              <a:buFont typeface="Arial" panose="020B0604020202020204" pitchFamily="34" charset="0"/>
              <a:buChar char="•"/>
            </a:pPr>
            <a:endParaRPr lang="pt-BR" b="0" i="0" dirty="0">
              <a:solidFill>
                <a:srgbClr val="111111"/>
              </a:solidFill>
              <a:effectLst/>
            </a:endParaRPr>
          </a:p>
          <a:p>
            <a:pPr algn="l">
              <a:buFont typeface="Arial" panose="020B0604020202020204" pitchFamily="34" charset="0"/>
              <a:buChar char="•"/>
            </a:pPr>
            <a:r>
              <a:rPr lang="pt-BR" b="0" i="0" dirty="0">
                <a:solidFill>
                  <a:srgbClr val="111111"/>
                </a:solidFill>
                <a:effectLst/>
              </a:rPr>
              <a:t>Definir o número de iterações de uma </a:t>
            </a:r>
            <a:r>
              <a:rPr lang="pt-BR" b="0" i="0" dirty="0">
                <a:solidFill>
                  <a:srgbClr val="055ABE"/>
                </a:solidFill>
                <a:effectLst/>
              </a:rPr>
              <a:t>release</a:t>
            </a:r>
            <a:r>
              <a:rPr lang="pt-BR" b="0" i="0" dirty="0">
                <a:solidFill>
                  <a:srgbClr val="111111"/>
                </a:solidFill>
                <a:effectLst/>
              </a:rPr>
              <a:t>.</a:t>
            </a:r>
          </a:p>
          <a:p>
            <a:pPr algn="l">
              <a:buFont typeface="Arial" panose="020B0604020202020204" pitchFamily="34" charset="0"/>
              <a:buChar char="•"/>
            </a:pPr>
            <a:endParaRPr lang="pt-BR" b="0" i="0" dirty="0">
              <a:solidFill>
                <a:srgbClr val="111111"/>
              </a:solidFill>
              <a:effectLst/>
            </a:endParaRPr>
          </a:p>
          <a:p>
            <a:pPr algn="l">
              <a:buFont typeface="Arial" panose="020B0604020202020204" pitchFamily="34" charset="0"/>
              <a:buChar char="•"/>
            </a:pPr>
            <a:r>
              <a:rPr lang="pt-BR" b="0" i="0" dirty="0">
                <a:solidFill>
                  <a:srgbClr val="111111"/>
                </a:solidFill>
                <a:effectLst/>
              </a:rPr>
              <a:t>Um conjunto de </a:t>
            </a:r>
            <a:r>
              <a:rPr lang="pt-BR" b="0" i="0" dirty="0">
                <a:solidFill>
                  <a:srgbClr val="055ABE"/>
                </a:solidFill>
                <a:effectLst/>
              </a:rPr>
              <a:t>histórias</a:t>
            </a:r>
            <a:r>
              <a:rPr lang="pt-BR" b="0" i="0" dirty="0">
                <a:solidFill>
                  <a:srgbClr val="111111"/>
                </a:solidFill>
                <a:effectLst/>
              </a:rPr>
              <a:t>, escritas pelo representante dos clientes.</a:t>
            </a:r>
          </a:p>
          <a:p>
            <a:pPr algn="l">
              <a:buFont typeface="Arial" panose="020B0604020202020204" pitchFamily="34" charset="0"/>
              <a:buChar char="•"/>
            </a:pPr>
            <a:endParaRPr lang="pt-BR" b="0" i="0" dirty="0">
              <a:solidFill>
                <a:srgbClr val="111111"/>
              </a:solidFill>
              <a:effectLst/>
            </a:endParaRPr>
          </a:p>
          <a:p>
            <a:pPr algn="l">
              <a:buFont typeface="Arial" panose="020B0604020202020204" pitchFamily="34" charset="0"/>
              <a:buChar char="•"/>
            </a:pPr>
            <a:r>
              <a:rPr lang="pt-BR" b="0" i="0" dirty="0">
                <a:solidFill>
                  <a:srgbClr val="055ABE"/>
                </a:solidFill>
                <a:effectLst/>
              </a:rPr>
              <a:t>Estimativas</a:t>
            </a:r>
            <a:r>
              <a:rPr lang="pt-BR" b="0" i="0" dirty="0">
                <a:solidFill>
                  <a:srgbClr val="111111"/>
                </a:solidFill>
                <a:effectLst/>
              </a:rPr>
              <a:t> para cada história, feitas pelos </a:t>
            </a:r>
            <a:r>
              <a:rPr lang="pt-BR" b="0" i="0" dirty="0">
                <a:solidFill>
                  <a:srgbClr val="055ABE"/>
                </a:solidFill>
                <a:effectLst/>
              </a:rPr>
              <a:t>desenvolvedores</a:t>
            </a:r>
            <a:r>
              <a:rPr lang="pt-BR" b="0" i="0" dirty="0">
                <a:solidFill>
                  <a:srgbClr val="111111"/>
                </a:solidFill>
                <a:effectLst/>
              </a:rPr>
              <a:t>.</a:t>
            </a:r>
          </a:p>
          <a:p>
            <a:pPr algn="l">
              <a:buFont typeface="Arial" panose="020B0604020202020204" pitchFamily="34" charset="0"/>
              <a:buChar char="•"/>
            </a:pPr>
            <a:endParaRPr lang="pt-BR" b="0" i="0" dirty="0">
              <a:solidFill>
                <a:srgbClr val="111111"/>
              </a:solidFill>
              <a:effectLst/>
            </a:endParaRPr>
          </a:p>
          <a:p>
            <a:pPr algn="l">
              <a:buFont typeface="Arial" panose="020B0604020202020204" pitchFamily="34" charset="0"/>
              <a:buChar char="•"/>
            </a:pPr>
            <a:r>
              <a:rPr lang="pt-BR" b="0" i="0" dirty="0">
                <a:solidFill>
                  <a:srgbClr val="111111"/>
                </a:solidFill>
                <a:effectLst/>
              </a:rPr>
              <a:t>Definir a velocidade do time, isto é, o número de </a:t>
            </a:r>
            <a:r>
              <a:rPr lang="pt-BR" b="0" i="0" dirty="0">
                <a:solidFill>
                  <a:srgbClr val="055ABE"/>
                </a:solidFill>
                <a:effectLst/>
              </a:rPr>
              <a:t>story points </a:t>
            </a:r>
            <a:r>
              <a:rPr lang="pt-BR" b="0" i="0" dirty="0">
                <a:solidFill>
                  <a:srgbClr val="111111"/>
                </a:solidFill>
                <a:effectLst/>
              </a:rPr>
              <a:t>que ele consegue implementar por iteração.</a:t>
            </a:r>
          </a:p>
        </p:txBody>
      </p:sp>
    </p:spTree>
    <p:extLst>
      <p:ext uri="{BB962C8B-B14F-4D97-AF65-F5344CB8AC3E}">
        <p14:creationId xmlns:p14="http://schemas.microsoft.com/office/powerpoint/2010/main" val="988629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4"/>
          <p:cNvSpPr txBox="1">
            <a:spLocks noGrp="1"/>
          </p:cNvSpPr>
          <p:nvPr>
            <p:ph type="title"/>
          </p:nvPr>
        </p:nvSpPr>
        <p:spPr>
          <a:xfrm>
            <a:off x="415600" y="1053233"/>
            <a:ext cx="11360800" cy="763600"/>
          </a:xfrm>
          <a:prstGeom prst="rect">
            <a:avLst/>
          </a:prstGeom>
        </p:spPr>
        <p:txBody>
          <a:bodyPr spcFirstLastPara="1" vert="horz" wrap="square" lIns="121900" tIns="121900" rIns="121900" bIns="121900" rtlCol="0" anchor="t" anchorCtr="0">
            <a:noAutofit/>
          </a:bodyPr>
          <a:lstStyle/>
          <a:p>
            <a:r>
              <a:rPr lang="pt-BR" dirty="0"/>
              <a:t>Quando um projeto XP termina?</a:t>
            </a:r>
            <a:endParaRPr dirty="0"/>
          </a:p>
        </p:txBody>
      </p:sp>
      <p:sp>
        <p:nvSpPr>
          <p:cNvPr id="284" name="Google Shape;284;p44"/>
          <p:cNvSpPr txBox="1">
            <a:spLocks noGrp="1"/>
          </p:cNvSpPr>
          <p:nvPr>
            <p:ph type="sldNum" idx="12"/>
          </p:nvPr>
        </p:nvSpPr>
        <p:spPr>
          <a:xfrm>
            <a:off x="11296611" y="6140814"/>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54</a:t>
            </a:fld>
            <a:endParaRPr dirty="0"/>
          </a:p>
        </p:txBody>
      </p:sp>
      <p:sp>
        <p:nvSpPr>
          <p:cNvPr id="285" name="Google Shape;285;p44"/>
          <p:cNvSpPr txBox="1">
            <a:spLocks noGrp="1"/>
          </p:cNvSpPr>
          <p:nvPr>
            <p:ph type="body" idx="1"/>
          </p:nvPr>
        </p:nvSpPr>
        <p:spPr>
          <a:xfrm>
            <a:off x="415600" y="1894899"/>
            <a:ext cx="11360800" cy="1922722"/>
          </a:xfrm>
          <a:prstGeom prst="rect">
            <a:avLst/>
          </a:prstGeom>
        </p:spPr>
        <p:txBody>
          <a:bodyPr spcFirstLastPara="1" vert="horz" wrap="square" lIns="121900" tIns="121900" rIns="121900" bIns="121900" rtlCol="0" anchor="t" anchorCtr="0">
            <a:noAutofit/>
          </a:bodyPr>
          <a:lstStyle/>
          <a:p>
            <a:pPr marL="101598" indent="0" algn="ctr">
              <a:lnSpc>
                <a:spcPct val="114000"/>
              </a:lnSpc>
              <a:buSzPts val="2400"/>
              <a:buNone/>
            </a:pPr>
            <a:r>
              <a:rPr lang="pt-BR" sz="3200" i="1" dirty="0">
                <a:solidFill>
                  <a:srgbClr val="111111"/>
                </a:solidFill>
                <a:effectLst/>
              </a:rPr>
              <a:t>Quando o representante dos clientes decide que as </a:t>
            </a:r>
            <a:r>
              <a:rPr lang="pt-BR" sz="3200" i="1" dirty="0">
                <a:solidFill>
                  <a:srgbClr val="055ABE"/>
                </a:solidFill>
                <a:effectLst/>
              </a:rPr>
              <a:t>histórias já implementadas são suficientes </a:t>
            </a:r>
            <a:r>
              <a:rPr lang="pt-BR" sz="3200" i="1" dirty="0">
                <a:solidFill>
                  <a:srgbClr val="111111"/>
                </a:solidFill>
                <a:effectLst/>
              </a:rPr>
              <a:t>e que não há mais nada de relevante que deva ser implementado.</a:t>
            </a:r>
            <a:endParaRPr sz="3200" i="1" dirty="0"/>
          </a:p>
        </p:txBody>
      </p:sp>
      <p:pic>
        <p:nvPicPr>
          <p:cNvPr id="7" name="Picture 6">
            <a:extLst>
              <a:ext uri="{FF2B5EF4-FFF2-40B4-BE49-F238E27FC236}">
                <a16:creationId xmlns:a16="http://schemas.microsoft.com/office/drawing/2014/main" id="{2636568B-EAEB-42B9-B058-2779ED56251E}"/>
              </a:ext>
            </a:extLst>
          </p:cNvPr>
          <p:cNvPicPr>
            <a:picLocks noChangeAspect="1"/>
          </p:cNvPicPr>
          <p:nvPr/>
        </p:nvPicPr>
        <p:blipFill>
          <a:blip r:embed="rId3"/>
          <a:stretch>
            <a:fillRect/>
          </a:stretch>
        </p:blipFill>
        <p:spPr>
          <a:xfrm>
            <a:off x="3796583" y="3747121"/>
            <a:ext cx="4598833" cy="2964091"/>
          </a:xfrm>
          <a:prstGeom prst="rect">
            <a:avLst/>
          </a:prstGeom>
        </p:spPr>
      </p:pic>
    </p:spTree>
    <p:extLst>
      <p:ext uri="{BB962C8B-B14F-4D97-AF65-F5344CB8AC3E}">
        <p14:creationId xmlns:p14="http://schemas.microsoft.com/office/powerpoint/2010/main" val="3278925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55</a:t>
            </a:fld>
            <a:endParaRPr/>
          </a:p>
        </p:txBody>
      </p:sp>
      <p:pic>
        <p:nvPicPr>
          <p:cNvPr id="7" name="Picture 6">
            <a:extLst>
              <a:ext uri="{FF2B5EF4-FFF2-40B4-BE49-F238E27FC236}">
                <a16:creationId xmlns:a16="http://schemas.microsoft.com/office/drawing/2014/main" id="{9D1EEAE2-E908-411F-BE4F-C7601461A440}"/>
              </a:ext>
            </a:extLst>
          </p:cNvPr>
          <p:cNvPicPr>
            <a:picLocks noChangeAspect="1"/>
          </p:cNvPicPr>
          <p:nvPr/>
        </p:nvPicPr>
        <p:blipFill>
          <a:blip r:embed="rId3"/>
          <a:stretch>
            <a:fillRect/>
          </a:stretch>
        </p:blipFill>
        <p:spPr>
          <a:xfrm>
            <a:off x="1761506" y="1109937"/>
            <a:ext cx="8926286" cy="563248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6"/>
          <p:cNvSpPr txBox="1">
            <a:spLocks noGrp="1"/>
          </p:cNvSpPr>
          <p:nvPr>
            <p:ph type="title"/>
          </p:nvPr>
        </p:nvSpPr>
        <p:spPr>
          <a:xfrm>
            <a:off x="5052931" y="416065"/>
            <a:ext cx="2695735" cy="763600"/>
          </a:xfrm>
          <a:prstGeom prst="rect">
            <a:avLst/>
          </a:prstGeom>
        </p:spPr>
        <p:txBody>
          <a:bodyPr spcFirstLastPara="1" vert="horz" wrap="square" lIns="121900" tIns="121900" rIns="121900" bIns="121900" rtlCol="0" anchor="t" anchorCtr="0">
            <a:noAutofit/>
          </a:bodyPr>
          <a:lstStyle/>
          <a:p>
            <a:r>
              <a:rPr lang="pt-BR" dirty="0"/>
              <a:t>Scrum</a:t>
            </a:r>
            <a:endParaRPr dirty="0"/>
          </a:p>
        </p:txBody>
      </p:sp>
      <p:sp>
        <p:nvSpPr>
          <p:cNvPr id="297" name="Google Shape;297;p4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56</a:t>
            </a:fld>
            <a:endParaRPr/>
          </a:p>
        </p:txBody>
      </p:sp>
      <p:sp>
        <p:nvSpPr>
          <p:cNvPr id="298" name="Google Shape;298;p46"/>
          <p:cNvSpPr txBox="1">
            <a:spLocks noGrp="1"/>
          </p:cNvSpPr>
          <p:nvPr>
            <p:ph type="body" idx="1"/>
          </p:nvPr>
        </p:nvSpPr>
        <p:spPr>
          <a:xfrm>
            <a:off x="399032" y="1410871"/>
            <a:ext cx="11612611" cy="1321362"/>
          </a:xfrm>
          <a:prstGeom prst="rect">
            <a:avLst/>
          </a:prstGeom>
        </p:spPr>
        <p:txBody>
          <a:bodyPr spcFirstLastPara="1" vert="horz" wrap="square" lIns="121900" tIns="121900" rIns="121900" bIns="121900" rtlCol="0" anchor="t" anchorCtr="0">
            <a:noAutofit/>
          </a:bodyPr>
          <a:lstStyle/>
          <a:p>
            <a:pPr indent="-507987">
              <a:lnSpc>
                <a:spcPct val="114000"/>
              </a:lnSpc>
              <a:spcAft>
                <a:spcPts val="1333"/>
              </a:spcAft>
              <a:buSzPts val="2400"/>
            </a:pPr>
            <a:r>
              <a:rPr lang="pt-BR" sz="3200" dirty="0"/>
              <a:t>Proposto por Jeffrey Sutherland e Ken Schwaber (OOPSLA 1995)</a:t>
            </a:r>
            <a:endParaRPr sz="3200" dirty="0"/>
          </a:p>
        </p:txBody>
      </p:sp>
      <p:pic>
        <p:nvPicPr>
          <p:cNvPr id="299" name="Google Shape;299;p46"/>
          <p:cNvPicPr preferRelativeResize="0"/>
          <p:nvPr/>
        </p:nvPicPr>
        <p:blipFill>
          <a:blip r:embed="rId3">
            <a:alphaModFix/>
          </a:blip>
          <a:stretch>
            <a:fillRect/>
          </a:stretch>
        </p:blipFill>
        <p:spPr>
          <a:xfrm>
            <a:off x="3884373" y="2513644"/>
            <a:ext cx="5032853" cy="392256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7"/>
          <p:cNvSpPr txBox="1">
            <a:spLocks noGrp="1"/>
          </p:cNvSpPr>
          <p:nvPr>
            <p:ph type="sldNum" idx="12"/>
          </p:nvPr>
        </p:nvSpPr>
        <p:spPr>
          <a:xfrm>
            <a:off x="11294182" y="6223522"/>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57</a:t>
            </a:fld>
            <a:endParaRPr dirty="0"/>
          </a:p>
        </p:txBody>
      </p:sp>
      <p:sp>
        <p:nvSpPr>
          <p:cNvPr id="306" name="Google Shape;306;p47"/>
          <p:cNvSpPr txBox="1">
            <a:spLocks noGrp="1"/>
          </p:cNvSpPr>
          <p:nvPr>
            <p:ph type="body" idx="1"/>
          </p:nvPr>
        </p:nvSpPr>
        <p:spPr>
          <a:xfrm>
            <a:off x="664982" y="1150014"/>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spcAft>
                <a:spcPts val="1333"/>
              </a:spcAft>
              <a:buSzPts val="2400"/>
            </a:pPr>
            <a:r>
              <a:rPr lang="pt-BR" sz="3200" dirty="0"/>
              <a:t>Scrum é uma indústria: livros, consultoria, certificações, marketing.</a:t>
            </a:r>
            <a:endParaRPr sz="3200" dirty="0"/>
          </a:p>
        </p:txBody>
      </p:sp>
      <p:pic>
        <p:nvPicPr>
          <p:cNvPr id="307" name="Google Shape;307;p47"/>
          <p:cNvPicPr preferRelativeResize="0"/>
          <p:nvPr/>
        </p:nvPicPr>
        <p:blipFill>
          <a:blip r:embed="rId3">
            <a:alphaModFix/>
          </a:blip>
          <a:stretch>
            <a:fillRect/>
          </a:stretch>
        </p:blipFill>
        <p:spPr>
          <a:xfrm>
            <a:off x="3264359" y="2360155"/>
            <a:ext cx="2827680" cy="4125767"/>
          </a:xfrm>
          <a:prstGeom prst="rect">
            <a:avLst/>
          </a:prstGeom>
          <a:noFill/>
          <a:ln>
            <a:noFill/>
          </a:ln>
        </p:spPr>
      </p:pic>
      <p:pic>
        <p:nvPicPr>
          <p:cNvPr id="308" name="Google Shape;308;p47"/>
          <p:cNvPicPr preferRelativeResize="0"/>
          <p:nvPr/>
        </p:nvPicPr>
        <p:blipFill>
          <a:blip r:embed="rId4">
            <a:alphaModFix/>
          </a:blip>
          <a:stretch>
            <a:fillRect/>
          </a:stretch>
        </p:blipFill>
        <p:spPr>
          <a:xfrm>
            <a:off x="6295239" y="2360155"/>
            <a:ext cx="2736731" cy="4125767"/>
          </a:xfrm>
          <a:prstGeom prst="rect">
            <a:avLst/>
          </a:prstGeom>
          <a:noFill/>
          <a:ln>
            <a:noFill/>
          </a:ln>
        </p:spPr>
      </p:pic>
      <p:sp>
        <p:nvSpPr>
          <p:cNvPr id="7" name="Google Shape;296;p46">
            <a:extLst>
              <a:ext uri="{FF2B5EF4-FFF2-40B4-BE49-F238E27FC236}">
                <a16:creationId xmlns:a16="http://schemas.microsoft.com/office/drawing/2014/main" id="{8B080BAF-FBBC-4B9B-85FC-7E1B4E81BF7B}"/>
              </a:ext>
            </a:extLst>
          </p:cNvPr>
          <p:cNvSpPr txBox="1">
            <a:spLocks/>
          </p:cNvSpPr>
          <p:nvPr/>
        </p:nvSpPr>
        <p:spPr>
          <a:xfrm>
            <a:off x="5052931" y="416065"/>
            <a:ext cx="2695735" cy="7636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pt-BR"/>
              <a:t>Scrum</a:t>
            </a:r>
            <a:endParaRPr lang="pt-B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8"/>
          <p:cNvSpPr txBox="1">
            <a:spLocks noGrp="1"/>
          </p:cNvSpPr>
          <p:nvPr>
            <p:ph type="title"/>
          </p:nvPr>
        </p:nvSpPr>
        <p:spPr>
          <a:xfrm>
            <a:off x="4237493" y="468233"/>
            <a:ext cx="3717013" cy="763600"/>
          </a:xfrm>
          <a:prstGeom prst="rect">
            <a:avLst/>
          </a:prstGeom>
        </p:spPr>
        <p:txBody>
          <a:bodyPr spcFirstLastPara="1" vert="horz" wrap="square" lIns="121900" tIns="121900" rIns="121900" bIns="121900" rtlCol="0" anchor="t" anchorCtr="0">
            <a:noAutofit/>
          </a:bodyPr>
          <a:lstStyle/>
          <a:p>
            <a:r>
              <a:rPr lang="pt-BR" dirty="0"/>
              <a:t>Scrum vs XP</a:t>
            </a:r>
            <a:endParaRPr dirty="0"/>
          </a:p>
        </p:txBody>
      </p:sp>
      <p:sp>
        <p:nvSpPr>
          <p:cNvPr id="314" name="Google Shape;314;p4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58</a:t>
            </a:fld>
            <a:endParaRPr/>
          </a:p>
        </p:txBody>
      </p:sp>
      <p:sp>
        <p:nvSpPr>
          <p:cNvPr id="315" name="Google Shape;315;p48"/>
          <p:cNvSpPr txBox="1">
            <a:spLocks noGrp="1"/>
          </p:cNvSpPr>
          <p:nvPr>
            <p:ph type="body" idx="1"/>
          </p:nvPr>
        </p:nvSpPr>
        <p:spPr>
          <a:xfrm>
            <a:off x="415599" y="1231833"/>
            <a:ext cx="11612611" cy="551059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Scrum </a:t>
            </a:r>
            <a:r>
              <a:rPr lang="pt-BR" sz="3200" dirty="0">
                <a:solidFill>
                  <a:srgbClr val="055ABE"/>
                </a:solidFill>
              </a:rPr>
              <a:t>não</a:t>
            </a:r>
            <a:r>
              <a:rPr lang="pt-BR" sz="3200" dirty="0"/>
              <a:t> é apenas para projetos de software</a:t>
            </a:r>
            <a:endParaRPr sz="3200" dirty="0"/>
          </a:p>
          <a:p>
            <a:pPr lvl="1" indent="-507987">
              <a:lnSpc>
                <a:spcPct val="114000"/>
              </a:lnSpc>
              <a:spcBef>
                <a:spcPts val="1333"/>
              </a:spcBef>
              <a:buSzPts val="2400"/>
            </a:pPr>
            <a:r>
              <a:rPr lang="pt-BR" sz="3200" dirty="0"/>
              <a:t>Logo, </a:t>
            </a:r>
            <a:r>
              <a:rPr lang="pt-BR" sz="3200" dirty="0">
                <a:solidFill>
                  <a:srgbClr val="055ABE"/>
                </a:solidFill>
              </a:rPr>
              <a:t>não define práticas de programação</a:t>
            </a:r>
            <a:r>
              <a:rPr lang="pt-BR" sz="3200" dirty="0"/>
              <a:t>, como XP</a:t>
            </a:r>
            <a:endParaRPr sz="3200" dirty="0"/>
          </a:p>
          <a:p>
            <a:pPr indent="-507987">
              <a:lnSpc>
                <a:spcPct val="114000"/>
              </a:lnSpc>
              <a:spcBef>
                <a:spcPts val="1333"/>
              </a:spcBef>
              <a:buSzPts val="2400"/>
            </a:pPr>
            <a:r>
              <a:rPr lang="pt-BR" sz="3200" dirty="0"/>
              <a:t>Scrum define um </a:t>
            </a:r>
            <a:r>
              <a:rPr lang="pt-BR" sz="3200" dirty="0">
                <a:solidFill>
                  <a:srgbClr val="055ABE"/>
                </a:solidFill>
              </a:rPr>
              <a:t>"processo" mais rígido </a:t>
            </a:r>
            <a:r>
              <a:rPr lang="pt-BR" sz="3200" dirty="0"/>
              <a:t>que XP</a:t>
            </a:r>
            <a:endParaRPr sz="3200" dirty="0"/>
          </a:p>
          <a:p>
            <a:pPr lvl="1" indent="-507987">
              <a:lnSpc>
                <a:spcPct val="114000"/>
              </a:lnSpc>
              <a:spcBef>
                <a:spcPts val="1333"/>
              </a:spcBef>
              <a:buSzPts val="2400"/>
            </a:pPr>
            <a:r>
              <a:rPr lang="pt-BR" sz="3200" dirty="0">
                <a:solidFill>
                  <a:srgbClr val="055ABE"/>
                </a:solidFill>
              </a:rPr>
              <a:t>Eventos, papéis e artefatos bem claros</a:t>
            </a:r>
            <a:endParaRPr sz="3200" dirty="0">
              <a:solidFill>
                <a:srgbClr val="055ABE"/>
              </a:solidFill>
            </a:endParaRPr>
          </a:p>
          <a:p>
            <a:pPr marL="0" indent="0">
              <a:lnSpc>
                <a:spcPct val="114000"/>
              </a:lnSpc>
              <a:spcBef>
                <a:spcPts val="1333"/>
              </a:spcBef>
              <a:spcAft>
                <a:spcPts val="1333"/>
              </a:spcAft>
              <a:buNone/>
            </a:pPr>
            <a:endParaRPr sz="32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a:spLocks noGrp="1"/>
          </p:cNvSpPr>
          <p:nvPr>
            <p:ph type="title"/>
          </p:nvPr>
        </p:nvSpPr>
        <p:spPr>
          <a:xfrm>
            <a:off x="3559246" y="342005"/>
            <a:ext cx="11360800" cy="763600"/>
          </a:xfrm>
          <a:prstGeom prst="rect">
            <a:avLst/>
          </a:prstGeom>
        </p:spPr>
        <p:txBody>
          <a:bodyPr spcFirstLastPara="1" vert="horz" wrap="square" lIns="121900" tIns="121900" rIns="121900" bIns="121900" rtlCol="0" anchor="t" anchorCtr="0">
            <a:noAutofit/>
          </a:bodyPr>
          <a:lstStyle/>
          <a:p>
            <a:r>
              <a:rPr lang="pt-BR" dirty="0"/>
              <a:t>Principal evento: Sprints</a:t>
            </a:r>
            <a:endParaRPr dirty="0"/>
          </a:p>
        </p:txBody>
      </p:sp>
      <p:sp>
        <p:nvSpPr>
          <p:cNvPr id="321" name="Google Shape;321;p4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59</a:t>
            </a:fld>
            <a:endParaRPr/>
          </a:p>
        </p:txBody>
      </p:sp>
      <p:sp>
        <p:nvSpPr>
          <p:cNvPr id="322" name="Google Shape;322;p49"/>
          <p:cNvSpPr txBox="1">
            <a:spLocks noGrp="1"/>
          </p:cNvSpPr>
          <p:nvPr>
            <p:ph type="body" idx="1"/>
          </p:nvPr>
        </p:nvSpPr>
        <p:spPr>
          <a:xfrm>
            <a:off x="415600" y="1339836"/>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Como em qualquer método ágil, desenvolvimento é </a:t>
            </a:r>
            <a:r>
              <a:rPr lang="pt-BR" sz="3200" dirty="0">
                <a:solidFill>
                  <a:srgbClr val="055ABE"/>
                </a:solidFill>
              </a:rPr>
              <a:t>dividido em sprints (iterações)</a:t>
            </a:r>
            <a:endParaRPr sz="3200" dirty="0">
              <a:solidFill>
                <a:srgbClr val="055ABE"/>
              </a:solidFill>
            </a:endParaRPr>
          </a:p>
          <a:p>
            <a:pPr indent="-507987">
              <a:lnSpc>
                <a:spcPct val="114000"/>
              </a:lnSpc>
              <a:spcBef>
                <a:spcPts val="1333"/>
              </a:spcBef>
              <a:buSzPts val="2400"/>
            </a:pPr>
            <a:r>
              <a:rPr lang="pt-BR" sz="3200" dirty="0"/>
              <a:t>Duração de um sprint: até 1 mês, normalmente </a:t>
            </a:r>
            <a:r>
              <a:rPr lang="pt-BR" sz="3200" u="sng" dirty="0">
                <a:solidFill>
                  <a:srgbClr val="055ABE"/>
                </a:solidFill>
              </a:rPr>
              <a:t>15 dias</a:t>
            </a:r>
            <a:endParaRPr sz="3200" u="sng" dirty="0">
              <a:solidFill>
                <a:srgbClr val="055ABE"/>
              </a:solidFill>
            </a:endParaRPr>
          </a:p>
          <a:p>
            <a:pPr marL="0" indent="0">
              <a:lnSpc>
                <a:spcPct val="114000"/>
              </a:lnSpc>
              <a:spcBef>
                <a:spcPts val="1333"/>
              </a:spcBef>
              <a:spcAft>
                <a:spcPts val="1333"/>
              </a:spcAft>
              <a:buNone/>
            </a:pPr>
            <a:endParaRPr sz="3200" dirty="0"/>
          </a:p>
        </p:txBody>
      </p:sp>
      <p:pic>
        <p:nvPicPr>
          <p:cNvPr id="323" name="Google Shape;323;p49"/>
          <p:cNvPicPr preferRelativeResize="0"/>
          <p:nvPr/>
        </p:nvPicPr>
        <p:blipFill>
          <a:blip r:embed="rId3">
            <a:alphaModFix/>
          </a:blip>
          <a:stretch>
            <a:fillRect/>
          </a:stretch>
        </p:blipFill>
        <p:spPr>
          <a:xfrm>
            <a:off x="750600" y="4198534"/>
            <a:ext cx="10091571" cy="2019089"/>
          </a:xfrm>
          <a:prstGeom prst="rect">
            <a:avLst/>
          </a:prstGeom>
          <a:noFill/>
          <a:ln>
            <a:noFill/>
          </a:ln>
        </p:spPr>
      </p:pic>
      <p:cxnSp>
        <p:nvCxnSpPr>
          <p:cNvPr id="324" name="Google Shape;324;p49"/>
          <p:cNvCxnSpPr>
            <a:cxnSpLocks/>
          </p:cNvCxnSpPr>
          <p:nvPr/>
        </p:nvCxnSpPr>
        <p:spPr>
          <a:xfrm flipV="1">
            <a:off x="1060233" y="3740727"/>
            <a:ext cx="535733" cy="484506"/>
          </a:xfrm>
          <a:prstGeom prst="straightConnector1">
            <a:avLst/>
          </a:prstGeom>
          <a:noFill/>
          <a:ln w="9525" cap="flat" cmpd="sng">
            <a:solidFill>
              <a:schemeClr val="dk2"/>
            </a:solidFill>
            <a:prstDash val="solid"/>
            <a:round/>
            <a:headEnd type="none" w="med" len="med"/>
            <a:tailEnd type="triangle" w="med" len="med"/>
          </a:ln>
        </p:spPr>
      </p:cxnSp>
      <p:sp>
        <p:nvSpPr>
          <p:cNvPr id="325" name="Google Shape;325;p49"/>
          <p:cNvSpPr txBox="1"/>
          <p:nvPr/>
        </p:nvSpPr>
        <p:spPr>
          <a:xfrm>
            <a:off x="1595966" y="3433300"/>
            <a:ext cx="1963280" cy="687672"/>
          </a:xfrm>
          <a:prstGeom prst="rect">
            <a:avLst/>
          </a:prstGeom>
          <a:noFill/>
          <a:ln>
            <a:noFill/>
          </a:ln>
        </p:spPr>
        <p:txBody>
          <a:bodyPr spcFirstLastPara="1" wrap="square" lIns="121900" tIns="121900" rIns="121900" bIns="121900" anchor="t" anchorCtr="0">
            <a:noAutofit/>
          </a:bodyPr>
          <a:lstStyle/>
          <a:p>
            <a:r>
              <a:rPr lang="pt-BR" sz="2400" dirty="0"/>
              <a:t>sprint</a:t>
            </a:r>
            <a:endParaRPr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Linux (no início) foi um projeto </a:t>
            </a:r>
            <a:r>
              <a:rPr lang="pt-BR" sz="2800" u="sng" dirty="0">
                <a:solidFill>
                  <a:srgbClr val="055ABE"/>
                </a:solidFill>
              </a:rPr>
              <a:t>individual</a:t>
            </a:r>
          </a:p>
          <a:p>
            <a:pPr algn="l"/>
            <a:r>
              <a:rPr lang="pt-BR" sz="2800" dirty="0">
                <a:solidFill>
                  <a:srgbClr val="055ABE"/>
                </a:solidFill>
              </a:rPr>
              <a:t>	</a:t>
            </a:r>
            <a:r>
              <a:rPr lang="pt-BR" sz="2800" dirty="0">
                <a:solidFill>
                  <a:schemeClr val="tx1">
                    <a:lumMod val="95000"/>
                    <a:lumOff val="5000"/>
                  </a:schemeClr>
                </a:solidFill>
              </a:rPr>
              <a:t>(1) um </a:t>
            </a:r>
            <a:r>
              <a:rPr lang="pt-BR" sz="2800" dirty="0">
                <a:solidFill>
                  <a:srgbClr val="055ABE"/>
                </a:solidFill>
              </a:rPr>
              <a:t>único</a:t>
            </a:r>
            <a:r>
              <a:rPr lang="pt-BR" sz="2800" dirty="0">
                <a:solidFill>
                  <a:schemeClr val="tx1">
                    <a:lumMod val="95000"/>
                    <a:lumOff val="5000"/>
                  </a:schemeClr>
                </a:solidFill>
              </a:rPr>
              <a:t> desenvolvedor</a:t>
            </a:r>
          </a:p>
          <a:p>
            <a:pPr algn="l"/>
            <a:r>
              <a:rPr lang="pt-BR" sz="2800" dirty="0">
                <a:solidFill>
                  <a:schemeClr val="tx1">
                    <a:lumMod val="95000"/>
                    <a:lumOff val="5000"/>
                  </a:schemeClr>
                </a:solidFill>
              </a:rPr>
              <a:t>	(2) decisões são tomadas por </a:t>
            </a:r>
            <a:r>
              <a:rPr lang="pt-BR" sz="2800" dirty="0">
                <a:solidFill>
                  <a:srgbClr val="055ABE"/>
                </a:solidFill>
              </a:rPr>
              <a:t>uma pessoa</a:t>
            </a:r>
          </a:p>
          <a:p>
            <a:pPr algn="l"/>
            <a:r>
              <a:rPr lang="pt-BR" sz="2800" dirty="0">
                <a:solidFill>
                  <a:schemeClr val="tx1">
                    <a:lumMod val="95000"/>
                    <a:lumOff val="5000"/>
                  </a:schemeClr>
                </a:solidFill>
              </a:rPr>
              <a:t>	(3) adoção de processo é </a:t>
            </a:r>
            <a:r>
              <a:rPr lang="pt-BR" sz="2800" dirty="0">
                <a:solidFill>
                  <a:srgbClr val="055ABE"/>
                </a:solidFill>
              </a:rPr>
              <a:t>menos importante</a:t>
            </a:r>
          </a:p>
          <a:p>
            <a:pPr algn="l"/>
            <a:r>
              <a:rPr lang="pt-BR" sz="2800" dirty="0">
                <a:solidFill>
                  <a:schemeClr val="tx1">
                    <a:lumMod val="95000"/>
                    <a:lumOff val="5000"/>
                  </a:schemeClr>
                </a:solidFill>
              </a:rPr>
              <a:t>	(4) impacto apenas sobre </a:t>
            </a:r>
            <a:r>
              <a:rPr lang="pt-BR" sz="2800" dirty="0">
                <a:solidFill>
                  <a:srgbClr val="055ABE"/>
                </a:solidFill>
              </a:rPr>
              <a:t>essa pessoa</a:t>
            </a:r>
          </a:p>
          <a:p>
            <a:pPr algn="l"/>
            <a:endParaRPr lang="pt-BR" sz="28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6</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347A2921-3512-42E9-8502-9E7A73DCA0CB}"/>
              </a:ext>
            </a:extLst>
          </p:cNvPr>
          <p:cNvPicPr>
            <a:picLocks noChangeAspect="1"/>
          </p:cNvPicPr>
          <p:nvPr/>
        </p:nvPicPr>
        <p:blipFill>
          <a:blip r:embed="rId5"/>
          <a:stretch>
            <a:fillRect/>
          </a:stretch>
        </p:blipFill>
        <p:spPr>
          <a:xfrm>
            <a:off x="8253012" y="3282605"/>
            <a:ext cx="3648382" cy="2844140"/>
          </a:xfrm>
          <a:prstGeom prst="rect">
            <a:avLst/>
          </a:prstGeom>
        </p:spPr>
      </p:pic>
    </p:spTree>
    <p:extLst>
      <p:ext uri="{BB962C8B-B14F-4D97-AF65-F5344CB8AC3E}">
        <p14:creationId xmlns:p14="http://schemas.microsoft.com/office/powerpoint/2010/main" val="1984299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0"/>
          <p:cNvSpPr txBox="1">
            <a:spLocks noGrp="1"/>
          </p:cNvSpPr>
          <p:nvPr>
            <p:ph type="title"/>
          </p:nvPr>
        </p:nvSpPr>
        <p:spPr>
          <a:xfrm>
            <a:off x="3562561" y="287457"/>
            <a:ext cx="11360800" cy="763600"/>
          </a:xfrm>
          <a:prstGeom prst="rect">
            <a:avLst/>
          </a:prstGeom>
        </p:spPr>
        <p:txBody>
          <a:bodyPr spcFirstLastPara="1" vert="horz" wrap="square" lIns="121900" tIns="121900" rIns="121900" bIns="121900" rtlCol="0" anchor="t" anchorCtr="0">
            <a:noAutofit/>
          </a:bodyPr>
          <a:lstStyle/>
          <a:p>
            <a:r>
              <a:rPr lang="pt-BR" dirty="0"/>
              <a:t>O que se faz em um sprint?</a:t>
            </a:r>
            <a:endParaRPr dirty="0"/>
          </a:p>
        </p:txBody>
      </p:sp>
      <p:sp>
        <p:nvSpPr>
          <p:cNvPr id="331" name="Google Shape;331;p5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60</a:t>
            </a:fld>
            <a:endParaRPr/>
          </a:p>
        </p:txBody>
      </p:sp>
      <p:sp>
        <p:nvSpPr>
          <p:cNvPr id="332" name="Google Shape;332;p50"/>
          <p:cNvSpPr txBox="1">
            <a:spLocks noGrp="1"/>
          </p:cNvSpPr>
          <p:nvPr>
            <p:ph type="body" idx="1"/>
          </p:nvPr>
        </p:nvSpPr>
        <p:spPr>
          <a:xfrm>
            <a:off x="415600" y="12318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Implementa-se algumas </a:t>
            </a:r>
            <a:r>
              <a:rPr lang="pt-BR" sz="3200" b="1" dirty="0">
                <a:solidFill>
                  <a:srgbClr val="055ABE"/>
                </a:solidFill>
              </a:rPr>
              <a:t>histórias dos usuários</a:t>
            </a:r>
            <a:endParaRPr sz="3200" b="1" dirty="0">
              <a:solidFill>
                <a:srgbClr val="055ABE"/>
              </a:solidFill>
            </a:endParaRPr>
          </a:p>
          <a:p>
            <a:pPr indent="-507987">
              <a:lnSpc>
                <a:spcPct val="114000"/>
              </a:lnSpc>
              <a:spcBef>
                <a:spcPts val="1333"/>
              </a:spcBef>
              <a:buSzPts val="2400"/>
            </a:pPr>
            <a:r>
              <a:rPr lang="pt-BR" sz="3200" dirty="0"/>
              <a:t>Histórias = </a:t>
            </a:r>
            <a:r>
              <a:rPr lang="pt-BR" sz="3200" dirty="0">
                <a:solidFill>
                  <a:srgbClr val="055ABE"/>
                </a:solidFill>
              </a:rPr>
              <a:t>funcionalidades</a:t>
            </a:r>
            <a:r>
              <a:rPr lang="pt-BR" sz="3200" dirty="0"/>
              <a:t> (ou </a:t>
            </a:r>
            <a:r>
              <a:rPr lang="pt-BR" sz="3200" i="1" dirty="0">
                <a:solidFill>
                  <a:srgbClr val="055ABE"/>
                </a:solidFill>
              </a:rPr>
              <a:t>features</a:t>
            </a:r>
            <a:r>
              <a:rPr lang="pt-BR" sz="3200" dirty="0"/>
              <a:t>) do sistema</a:t>
            </a:r>
            <a:endParaRPr sz="3200" dirty="0"/>
          </a:p>
          <a:p>
            <a:pPr indent="-507987">
              <a:lnSpc>
                <a:spcPct val="114000"/>
              </a:lnSpc>
              <a:spcBef>
                <a:spcPts val="1333"/>
              </a:spcBef>
              <a:buSzPts val="2400"/>
            </a:pPr>
            <a:r>
              <a:rPr lang="pt-BR" sz="3200" dirty="0"/>
              <a:t>Exemplo: fórum de perguntas e respostas</a:t>
            </a:r>
            <a:endParaRPr sz="3200" dirty="0"/>
          </a:p>
          <a:p>
            <a:pPr marL="0" indent="0">
              <a:lnSpc>
                <a:spcPct val="114000"/>
              </a:lnSpc>
              <a:spcBef>
                <a:spcPts val="1333"/>
              </a:spcBef>
              <a:spcAft>
                <a:spcPts val="1333"/>
              </a:spcAft>
              <a:buNone/>
            </a:pPr>
            <a:endParaRPr sz="3200" dirty="0"/>
          </a:p>
        </p:txBody>
      </p:sp>
      <p:sp>
        <p:nvSpPr>
          <p:cNvPr id="334" name="Google Shape;334;p50"/>
          <p:cNvSpPr txBox="1"/>
          <p:nvPr/>
        </p:nvSpPr>
        <p:spPr>
          <a:xfrm>
            <a:off x="4097933" y="5857562"/>
            <a:ext cx="4107915" cy="524800"/>
          </a:xfrm>
          <a:prstGeom prst="rect">
            <a:avLst/>
          </a:prstGeom>
          <a:noFill/>
          <a:ln>
            <a:noFill/>
          </a:ln>
        </p:spPr>
        <p:txBody>
          <a:bodyPr spcFirstLastPara="1" wrap="square" lIns="121900" tIns="121900" rIns="121900" bIns="121900" anchor="t" anchorCtr="0">
            <a:noAutofit/>
          </a:bodyPr>
          <a:lstStyle/>
          <a:p>
            <a:r>
              <a:rPr lang="pt-BR" sz="1600" dirty="0">
                <a:solidFill>
                  <a:srgbClr val="055ABE"/>
                </a:solidFill>
              </a:rPr>
              <a:t>Bem simples, deve caber em um post-it</a:t>
            </a:r>
            <a:endParaRPr sz="1600" dirty="0">
              <a:solidFill>
                <a:srgbClr val="055ABE"/>
              </a:solidFill>
            </a:endParaRPr>
          </a:p>
        </p:txBody>
      </p:sp>
      <p:pic>
        <p:nvPicPr>
          <p:cNvPr id="3" name="Picture 2">
            <a:extLst>
              <a:ext uri="{FF2B5EF4-FFF2-40B4-BE49-F238E27FC236}">
                <a16:creationId xmlns:a16="http://schemas.microsoft.com/office/drawing/2014/main" id="{A1130653-42AE-4B06-BA8C-C127EDAAA52D}"/>
              </a:ext>
            </a:extLst>
          </p:cNvPr>
          <p:cNvPicPr>
            <a:picLocks noChangeAspect="1"/>
          </p:cNvPicPr>
          <p:nvPr/>
        </p:nvPicPr>
        <p:blipFill>
          <a:blip r:embed="rId3"/>
          <a:stretch>
            <a:fillRect/>
          </a:stretch>
        </p:blipFill>
        <p:spPr>
          <a:xfrm>
            <a:off x="3124619" y="3755800"/>
            <a:ext cx="5942761" cy="165397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1"/>
          <p:cNvSpPr txBox="1">
            <a:spLocks noGrp="1"/>
          </p:cNvSpPr>
          <p:nvPr>
            <p:ph type="title"/>
          </p:nvPr>
        </p:nvSpPr>
        <p:spPr>
          <a:xfrm>
            <a:off x="3443808" y="295165"/>
            <a:ext cx="11360800" cy="763600"/>
          </a:xfrm>
          <a:prstGeom prst="rect">
            <a:avLst/>
          </a:prstGeom>
        </p:spPr>
        <p:txBody>
          <a:bodyPr spcFirstLastPara="1" vert="horz" wrap="square" lIns="121900" tIns="121900" rIns="121900" bIns="121900" rtlCol="0" anchor="t" anchorCtr="0">
            <a:noAutofit/>
          </a:bodyPr>
          <a:lstStyle/>
          <a:p>
            <a:r>
              <a:rPr lang="pt-BR" dirty="0"/>
              <a:t>Quem escreve as histórias?</a:t>
            </a:r>
            <a:endParaRPr dirty="0"/>
          </a:p>
        </p:txBody>
      </p:sp>
      <p:sp>
        <p:nvSpPr>
          <p:cNvPr id="340" name="Google Shape;340;p5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61</a:t>
            </a:fld>
            <a:endParaRPr/>
          </a:p>
        </p:txBody>
      </p:sp>
      <p:sp>
        <p:nvSpPr>
          <p:cNvPr id="341" name="Google Shape;341;p51"/>
          <p:cNvSpPr txBox="1">
            <a:spLocks noGrp="1"/>
          </p:cNvSpPr>
          <p:nvPr>
            <p:ph type="body" idx="1"/>
          </p:nvPr>
        </p:nvSpPr>
        <p:spPr>
          <a:xfrm>
            <a:off x="415600" y="12318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b="1" dirty="0">
                <a:solidFill>
                  <a:srgbClr val="055ABE"/>
                </a:solidFill>
              </a:rPr>
              <a:t>Product Owner (PO)</a:t>
            </a:r>
            <a:endParaRPr sz="3200" b="1" dirty="0">
              <a:solidFill>
                <a:srgbClr val="055ABE"/>
              </a:solidFill>
            </a:endParaRPr>
          </a:p>
          <a:p>
            <a:pPr indent="-507987">
              <a:lnSpc>
                <a:spcPct val="114000"/>
              </a:lnSpc>
              <a:spcBef>
                <a:spcPts val="1333"/>
              </a:spcBef>
              <a:buSzPts val="2400"/>
            </a:pPr>
            <a:r>
              <a:rPr lang="pt-BR" sz="3200" dirty="0"/>
              <a:t>Membro (papel) obrigatório em times Scrum</a:t>
            </a:r>
            <a:endParaRPr sz="3200" dirty="0"/>
          </a:p>
          <a:p>
            <a:pPr indent="-507987">
              <a:lnSpc>
                <a:spcPct val="114000"/>
              </a:lnSpc>
              <a:spcBef>
                <a:spcPts val="1333"/>
              </a:spcBef>
              <a:buSzPts val="2400"/>
            </a:pPr>
            <a:r>
              <a:rPr lang="pt-BR" sz="3200" dirty="0"/>
              <a:t>Especialista no domínio do sistema</a:t>
            </a:r>
            <a:endParaRPr sz="3200" dirty="0"/>
          </a:p>
          <a:p>
            <a:pPr marL="0" indent="0">
              <a:lnSpc>
                <a:spcPct val="114000"/>
              </a:lnSpc>
              <a:spcBef>
                <a:spcPts val="1333"/>
              </a:spcBef>
              <a:spcAft>
                <a:spcPts val="1333"/>
              </a:spcAft>
              <a:buNone/>
            </a:pPr>
            <a:endParaRPr sz="3200" dirty="0"/>
          </a:p>
        </p:txBody>
      </p:sp>
      <p:pic>
        <p:nvPicPr>
          <p:cNvPr id="3" name="Picture 2">
            <a:extLst>
              <a:ext uri="{FF2B5EF4-FFF2-40B4-BE49-F238E27FC236}">
                <a16:creationId xmlns:a16="http://schemas.microsoft.com/office/drawing/2014/main" id="{A5C5DCD1-D995-4CDF-9E68-D30A21A0FEC7}"/>
              </a:ext>
            </a:extLst>
          </p:cNvPr>
          <p:cNvPicPr>
            <a:picLocks noChangeAspect="1"/>
          </p:cNvPicPr>
          <p:nvPr/>
        </p:nvPicPr>
        <p:blipFill>
          <a:blip r:embed="rId3"/>
          <a:stretch>
            <a:fillRect/>
          </a:stretch>
        </p:blipFill>
        <p:spPr>
          <a:xfrm>
            <a:off x="3768829" y="3710989"/>
            <a:ext cx="4654341" cy="2416677"/>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2"/>
          <p:cNvSpPr txBox="1">
            <a:spLocks noGrp="1"/>
          </p:cNvSpPr>
          <p:nvPr>
            <p:ph type="title"/>
          </p:nvPr>
        </p:nvSpPr>
        <p:spPr>
          <a:xfrm>
            <a:off x="3471300" y="353332"/>
            <a:ext cx="11360800" cy="763600"/>
          </a:xfrm>
          <a:prstGeom prst="rect">
            <a:avLst/>
          </a:prstGeom>
        </p:spPr>
        <p:txBody>
          <a:bodyPr spcFirstLastPara="1" vert="horz" wrap="square" lIns="121900" tIns="121900" rIns="121900" bIns="121900" rtlCol="0" anchor="t" anchorCtr="0">
            <a:noAutofit/>
          </a:bodyPr>
          <a:lstStyle/>
          <a:p>
            <a:r>
              <a:rPr lang="pt-BR" dirty="0"/>
              <a:t>Antes (Waterfall)</a:t>
            </a:r>
            <a:endParaRPr dirty="0"/>
          </a:p>
        </p:txBody>
      </p:sp>
      <p:sp>
        <p:nvSpPr>
          <p:cNvPr id="347" name="Google Shape;347;p5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62</a:t>
            </a:fld>
            <a:endParaRPr/>
          </a:p>
        </p:txBody>
      </p:sp>
      <p:pic>
        <p:nvPicPr>
          <p:cNvPr id="348" name="Google Shape;348;p52"/>
          <p:cNvPicPr preferRelativeResize="0"/>
          <p:nvPr/>
        </p:nvPicPr>
        <p:blipFill>
          <a:blip r:embed="rId3">
            <a:alphaModFix/>
          </a:blip>
          <a:stretch>
            <a:fillRect/>
          </a:stretch>
        </p:blipFill>
        <p:spPr>
          <a:xfrm>
            <a:off x="4845400" y="2095166"/>
            <a:ext cx="2780600" cy="1617300"/>
          </a:xfrm>
          <a:prstGeom prst="rect">
            <a:avLst/>
          </a:prstGeom>
          <a:noFill/>
          <a:ln>
            <a:noFill/>
          </a:ln>
        </p:spPr>
      </p:pic>
      <p:sp>
        <p:nvSpPr>
          <p:cNvPr id="349" name="Google Shape;349;p52"/>
          <p:cNvSpPr txBox="1"/>
          <p:nvPr/>
        </p:nvSpPr>
        <p:spPr>
          <a:xfrm>
            <a:off x="4471900" y="3872599"/>
            <a:ext cx="3763200" cy="642000"/>
          </a:xfrm>
          <a:prstGeom prst="rect">
            <a:avLst/>
          </a:prstGeom>
          <a:noFill/>
          <a:ln>
            <a:noFill/>
          </a:ln>
        </p:spPr>
        <p:txBody>
          <a:bodyPr spcFirstLastPara="1" wrap="square" lIns="121900" tIns="121900" rIns="121900" bIns="121900" anchor="t" anchorCtr="0">
            <a:noAutofit/>
          </a:bodyPr>
          <a:lstStyle/>
          <a:p>
            <a:pPr algn="ctr"/>
            <a:r>
              <a:rPr lang="pt-BR" sz="1600" dirty="0"/>
              <a:t>Linguagem natural </a:t>
            </a:r>
            <a:endParaRPr sz="1600" dirty="0"/>
          </a:p>
          <a:p>
            <a:pPr algn="ctr"/>
            <a:r>
              <a:rPr lang="pt-BR" sz="1600" dirty="0"/>
              <a:t>(poderia levar anos para ficar pronto)</a:t>
            </a:r>
            <a:endParaRPr sz="1600" dirty="0"/>
          </a:p>
        </p:txBody>
      </p:sp>
      <p:sp>
        <p:nvSpPr>
          <p:cNvPr id="350" name="Google Shape;350;p52"/>
          <p:cNvSpPr txBox="1"/>
          <p:nvPr/>
        </p:nvSpPr>
        <p:spPr>
          <a:xfrm>
            <a:off x="1910400" y="1527332"/>
            <a:ext cx="1843400" cy="878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pt-BR" sz="2400" i="1" dirty="0"/>
              <a:t>Stakeholders</a:t>
            </a:r>
            <a:br>
              <a:rPr lang="pt-BR" sz="2400" dirty="0"/>
            </a:br>
            <a:r>
              <a:rPr lang="pt-BR" sz="2400" dirty="0"/>
              <a:t>(Clientes)</a:t>
            </a:r>
            <a:endParaRPr sz="2400" dirty="0"/>
          </a:p>
        </p:txBody>
      </p:sp>
      <p:sp>
        <p:nvSpPr>
          <p:cNvPr id="351" name="Google Shape;351;p52"/>
          <p:cNvSpPr txBox="1"/>
          <p:nvPr/>
        </p:nvSpPr>
        <p:spPr>
          <a:xfrm>
            <a:off x="1910400" y="3254532"/>
            <a:ext cx="1824400" cy="8788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pt-BR" sz="2400" dirty="0"/>
              <a:t>Analista de Requisitos</a:t>
            </a:r>
            <a:endParaRPr sz="2400" dirty="0"/>
          </a:p>
        </p:txBody>
      </p:sp>
      <p:cxnSp>
        <p:nvCxnSpPr>
          <p:cNvPr id="352" name="Google Shape;352;p52"/>
          <p:cNvCxnSpPr>
            <a:stCxn id="351" idx="3"/>
            <a:endCxn id="348" idx="1"/>
          </p:cNvCxnSpPr>
          <p:nvPr/>
        </p:nvCxnSpPr>
        <p:spPr>
          <a:xfrm rot="10800000" flipH="1">
            <a:off x="3734800" y="2903932"/>
            <a:ext cx="1110400" cy="790000"/>
          </a:xfrm>
          <a:prstGeom prst="straightConnector1">
            <a:avLst/>
          </a:prstGeom>
          <a:noFill/>
          <a:ln w="9525" cap="flat" cmpd="sng">
            <a:solidFill>
              <a:schemeClr val="dk2"/>
            </a:solidFill>
            <a:prstDash val="solid"/>
            <a:round/>
            <a:headEnd type="none" w="med" len="med"/>
            <a:tailEnd type="triangle" w="med" len="med"/>
          </a:ln>
        </p:spPr>
      </p:cxnSp>
      <p:cxnSp>
        <p:nvCxnSpPr>
          <p:cNvPr id="353" name="Google Shape;353;p52"/>
          <p:cNvCxnSpPr>
            <a:cxnSpLocks/>
            <a:stCxn id="350" idx="3"/>
            <a:endCxn id="348" idx="1"/>
          </p:cNvCxnSpPr>
          <p:nvPr/>
        </p:nvCxnSpPr>
        <p:spPr>
          <a:xfrm>
            <a:off x="3753800" y="1966732"/>
            <a:ext cx="1091600" cy="937084"/>
          </a:xfrm>
          <a:prstGeom prst="straightConnector1">
            <a:avLst/>
          </a:prstGeom>
          <a:noFill/>
          <a:ln w="9525" cap="flat" cmpd="sng">
            <a:solidFill>
              <a:schemeClr val="dk2"/>
            </a:solidFill>
            <a:prstDash val="solid"/>
            <a:round/>
            <a:headEnd type="none" w="med" len="med"/>
            <a:tailEnd type="triangle" w="med" len="med"/>
          </a:ln>
        </p:spPr>
      </p:cxnSp>
      <p:sp>
        <p:nvSpPr>
          <p:cNvPr id="354" name="Google Shape;354;p52"/>
          <p:cNvSpPr txBox="1"/>
          <p:nvPr/>
        </p:nvSpPr>
        <p:spPr>
          <a:xfrm>
            <a:off x="8717600" y="2406132"/>
            <a:ext cx="1824400" cy="1016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pt-BR" sz="2400" dirty="0" err="1"/>
              <a:t>Devs</a:t>
            </a:r>
            <a:endParaRPr sz="2400" dirty="0"/>
          </a:p>
        </p:txBody>
      </p:sp>
      <p:cxnSp>
        <p:nvCxnSpPr>
          <p:cNvPr id="355" name="Google Shape;355;p52"/>
          <p:cNvCxnSpPr>
            <a:stCxn id="348" idx="3"/>
            <a:endCxn id="354" idx="1"/>
          </p:cNvCxnSpPr>
          <p:nvPr/>
        </p:nvCxnSpPr>
        <p:spPr>
          <a:xfrm>
            <a:off x="7626000" y="2903815"/>
            <a:ext cx="1091600" cy="10400"/>
          </a:xfrm>
          <a:prstGeom prst="straightConnector1">
            <a:avLst/>
          </a:prstGeom>
          <a:noFill/>
          <a:ln w="9525" cap="flat" cmpd="sng">
            <a:solidFill>
              <a:schemeClr val="dk2"/>
            </a:solidFill>
            <a:prstDash val="solid"/>
            <a:round/>
            <a:headEnd type="none" w="med" len="med"/>
            <a:tailEnd type="triangle" w="med" len="med"/>
          </a:ln>
        </p:spPr>
      </p:cxnSp>
      <p:sp>
        <p:nvSpPr>
          <p:cNvPr id="356" name="Google Shape;356;p52"/>
          <p:cNvSpPr txBox="1"/>
          <p:nvPr/>
        </p:nvSpPr>
        <p:spPr>
          <a:xfrm>
            <a:off x="1915633" y="4862566"/>
            <a:ext cx="5769200" cy="1470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pPr>
            <a:r>
              <a:rPr lang="pt-BR" sz="1600" dirty="0">
                <a:solidFill>
                  <a:schemeClr val="dk2"/>
                </a:solidFill>
              </a:rPr>
              <a:t>Observação: stakeholders são os </a:t>
            </a:r>
            <a:r>
              <a:rPr lang="pt-BR" sz="1600" dirty="0">
                <a:solidFill>
                  <a:srgbClr val="055ABE"/>
                </a:solidFill>
              </a:rPr>
              <a:t>clientes</a:t>
            </a:r>
            <a:r>
              <a:rPr lang="pt-BR" sz="1600" dirty="0">
                <a:solidFill>
                  <a:schemeClr val="dk2"/>
                </a:solidFill>
              </a:rPr>
              <a:t> do sistema e qualquer outra parte interessada ou afetada por ele. Exemplo: departamento jurídico é interessado no módulo de contratos de um sistema.</a:t>
            </a:r>
            <a:endParaRPr sz="1600" dirty="0">
              <a:solidFill>
                <a:schemeClr val="dk2"/>
              </a:solidFill>
            </a:endParaRPr>
          </a:p>
        </p:txBody>
      </p:sp>
      <p:cxnSp>
        <p:nvCxnSpPr>
          <p:cNvPr id="3" name="Straight Arrow Connector 2">
            <a:extLst>
              <a:ext uri="{FF2B5EF4-FFF2-40B4-BE49-F238E27FC236}">
                <a16:creationId xmlns:a16="http://schemas.microsoft.com/office/drawing/2014/main" id="{0C1C57E4-4A33-48F9-89BC-D49C0C06596E}"/>
              </a:ext>
            </a:extLst>
          </p:cNvPr>
          <p:cNvCxnSpPr/>
          <p:nvPr/>
        </p:nvCxnSpPr>
        <p:spPr>
          <a:xfrm flipV="1">
            <a:off x="6933235" y="1342663"/>
            <a:ext cx="1099595" cy="37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D6D1FAD-74BC-483D-90CF-7E530BCFA548}"/>
              </a:ext>
            </a:extLst>
          </p:cNvPr>
          <p:cNvSpPr txBox="1"/>
          <p:nvPr/>
        </p:nvSpPr>
        <p:spPr>
          <a:xfrm>
            <a:off x="8171800" y="418435"/>
            <a:ext cx="2370200" cy="1200329"/>
          </a:xfrm>
          <a:prstGeom prst="rect">
            <a:avLst/>
          </a:prstGeom>
          <a:noFill/>
        </p:spPr>
        <p:txBody>
          <a:bodyPr wrap="square" rtlCol="0">
            <a:spAutoFit/>
          </a:bodyPr>
          <a:lstStyle/>
          <a:p>
            <a:r>
              <a:rPr lang="pt-BR" b="1" dirty="0"/>
              <a:t>Documento de requisitos de produtos </a:t>
            </a:r>
            <a:r>
              <a:rPr lang="pt-BR" dirty="0"/>
              <a:t>(</a:t>
            </a:r>
            <a:r>
              <a:rPr lang="pt-BR" i="1" dirty="0" err="1"/>
              <a:t>Product</a:t>
            </a:r>
            <a:r>
              <a:rPr lang="pt-BR" i="1" dirty="0"/>
              <a:t> </a:t>
            </a:r>
            <a:r>
              <a:rPr lang="pt-BR" i="1" dirty="0" err="1"/>
              <a:t>Requirements</a:t>
            </a:r>
            <a:r>
              <a:rPr lang="pt-BR" i="1" dirty="0"/>
              <a:t> </a:t>
            </a:r>
            <a:r>
              <a:rPr lang="pt-BR" i="1" dirty="0" err="1"/>
              <a:t>Document</a:t>
            </a:r>
            <a:r>
              <a:rPr lang="pt-BR" i="1" dirty="0"/>
              <a:t> )</a:t>
            </a:r>
            <a:endParaRPr lang="pt-BR" dirty="0"/>
          </a:p>
        </p:txBody>
      </p:sp>
    </p:spTree>
    <p:extLst>
      <p:ext uri="{BB962C8B-B14F-4D97-AF65-F5344CB8AC3E}">
        <p14:creationId xmlns:p14="http://schemas.microsoft.com/office/powerpoint/2010/main" val="3234671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3"/>
          <p:cNvSpPr txBox="1">
            <a:spLocks noGrp="1"/>
          </p:cNvSpPr>
          <p:nvPr>
            <p:ph type="title"/>
          </p:nvPr>
        </p:nvSpPr>
        <p:spPr>
          <a:xfrm>
            <a:off x="3574437" y="350741"/>
            <a:ext cx="11360800" cy="763600"/>
          </a:xfrm>
          <a:prstGeom prst="rect">
            <a:avLst/>
          </a:prstGeom>
        </p:spPr>
        <p:txBody>
          <a:bodyPr spcFirstLastPara="1" vert="horz" wrap="square" lIns="121900" tIns="121900" rIns="121900" bIns="121900" rtlCol="0" anchor="t" anchorCtr="0">
            <a:noAutofit/>
          </a:bodyPr>
          <a:lstStyle/>
          <a:p>
            <a:r>
              <a:rPr lang="pt-BR" dirty="0"/>
              <a:t>Hoje (Scrum)</a:t>
            </a:r>
            <a:endParaRPr dirty="0"/>
          </a:p>
        </p:txBody>
      </p:sp>
      <p:sp>
        <p:nvSpPr>
          <p:cNvPr id="362" name="Google Shape;362;p5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63</a:t>
            </a:fld>
            <a:endParaRPr/>
          </a:p>
        </p:txBody>
      </p:sp>
      <p:sp>
        <p:nvSpPr>
          <p:cNvPr id="363" name="Google Shape;363;p53"/>
          <p:cNvSpPr txBox="1"/>
          <p:nvPr/>
        </p:nvSpPr>
        <p:spPr>
          <a:xfrm>
            <a:off x="3161700" y="1618533"/>
            <a:ext cx="1824400" cy="8788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pt-BR" sz="2400" dirty="0"/>
              <a:t>PO</a:t>
            </a:r>
            <a:endParaRPr sz="2400" dirty="0"/>
          </a:p>
        </p:txBody>
      </p:sp>
      <p:sp>
        <p:nvSpPr>
          <p:cNvPr id="364" name="Google Shape;364;p53"/>
          <p:cNvSpPr txBox="1"/>
          <p:nvPr/>
        </p:nvSpPr>
        <p:spPr>
          <a:xfrm>
            <a:off x="5904900" y="1618533"/>
            <a:ext cx="1824400" cy="878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pt-BR" sz="2400"/>
              <a:t>Devs</a:t>
            </a:r>
            <a:endParaRPr sz="2400"/>
          </a:p>
        </p:txBody>
      </p:sp>
      <p:sp>
        <p:nvSpPr>
          <p:cNvPr id="365" name="Google Shape;365;p53"/>
          <p:cNvSpPr txBox="1"/>
          <p:nvPr/>
        </p:nvSpPr>
        <p:spPr>
          <a:xfrm>
            <a:off x="621699" y="1618533"/>
            <a:ext cx="1931495" cy="8788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pt-BR" sz="2400" dirty="0"/>
              <a:t>Stakeholders</a:t>
            </a:r>
            <a:br>
              <a:rPr lang="pt-BR" sz="2400" dirty="0"/>
            </a:br>
            <a:r>
              <a:rPr lang="pt-BR" sz="2400" dirty="0"/>
              <a:t>(Clientes)</a:t>
            </a:r>
            <a:endParaRPr sz="2400" dirty="0"/>
          </a:p>
        </p:txBody>
      </p:sp>
      <p:cxnSp>
        <p:nvCxnSpPr>
          <p:cNvPr id="366" name="Google Shape;366;p53"/>
          <p:cNvCxnSpPr>
            <a:cxnSpLocks/>
            <a:stCxn id="365" idx="3"/>
            <a:endCxn id="363" idx="1"/>
          </p:cNvCxnSpPr>
          <p:nvPr/>
        </p:nvCxnSpPr>
        <p:spPr>
          <a:xfrm>
            <a:off x="2553194" y="2057933"/>
            <a:ext cx="608506" cy="0"/>
          </a:xfrm>
          <a:prstGeom prst="straightConnector1">
            <a:avLst/>
          </a:prstGeom>
          <a:noFill/>
          <a:ln w="9525" cap="flat" cmpd="sng">
            <a:solidFill>
              <a:schemeClr val="dk2"/>
            </a:solidFill>
            <a:prstDash val="solid"/>
            <a:round/>
            <a:headEnd type="triangle" w="med" len="med"/>
            <a:tailEnd type="triangle" w="med" len="med"/>
          </a:ln>
        </p:spPr>
      </p:cxnSp>
      <p:cxnSp>
        <p:nvCxnSpPr>
          <p:cNvPr id="367" name="Google Shape;367;p53"/>
          <p:cNvCxnSpPr>
            <a:stCxn id="363" idx="3"/>
            <a:endCxn id="364" idx="1"/>
          </p:cNvCxnSpPr>
          <p:nvPr/>
        </p:nvCxnSpPr>
        <p:spPr>
          <a:xfrm>
            <a:off x="4986100" y="2057933"/>
            <a:ext cx="918800" cy="0"/>
          </a:xfrm>
          <a:prstGeom prst="straightConnector1">
            <a:avLst/>
          </a:prstGeom>
          <a:noFill/>
          <a:ln w="9525" cap="flat" cmpd="sng">
            <a:solidFill>
              <a:schemeClr val="dk2"/>
            </a:solidFill>
            <a:prstDash val="solid"/>
            <a:round/>
            <a:headEnd type="triangle" w="med" len="med"/>
            <a:tailEnd type="triangle" w="med" len="med"/>
          </a:ln>
        </p:spPr>
      </p:cxnSp>
      <p:sp>
        <p:nvSpPr>
          <p:cNvPr id="368" name="Google Shape;368;p53"/>
          <p:cNvSpPr txBox="1">
            <a:spLocks noGrp="1"/>
          </p:cNvSpPr>
          <p:nvPr>
            <p:ph type="body" idx="1"/>
          </p:nvPr>
        </p:nvSpPr>
        <p:spPr>
          <a:xfrm>
            <a:off x="212400" y="28574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Durante sprint, </a:t>
            </a:r>
            <a:r>
              <a:rPr lang="pt-BR" sz="3200" dirty="0">
                <a:solidFill>
                  <a:srgbClr val="055ABE"/>
                </a:solidFill>
              </a:rPr>
              <a:t>PO explica </a:t>
            </a:r>
            <a:r>
              <a:rPr lang="pt-BR" sz="3200" dirty="0"/>
              <a:t>histórias (requisitos) para </a:t>
            </a:r>
            <a:r>
              <a:rPr lang="pt-BR" sz="3200" dirty="0" err="1"/>
              <a:t>devs</a:t>
            </a:r>
            <a:r>
              <a:rPr lang="pt-BR" sz="3200" dirty="0"/>
              <a:t>.</a:t>
            </a:r>
            <a:endParaRPr sz="3200" dirty="0"/>
          </a:p>
          <a:p>
            <a:pPr indent="-507987">
              <a:lnSpc>
                <a:spcPct val="114000"/>
              </a:lnSpc>
              <a:spcBef>
                <a:spcPts val="1333"/>
              </a:spcBef>
              <a:buSzPts val="2400"/>
            </a:pPr>
            <a:r>
              <a:rPr lang="pt-BR" sz="3200" dirty="0"/>
              <a:t>Troca-se documentação formal e escrita por documentação </a:t>
            </a:r>
            <a:r>
              <a:rPr lang="pt-BR" sz="3200" dirty="0">
                <a:solidFill>
                  <a:srgbClr val="055ABE"/>
                </a:solidFill>
              </a:rPr>
              <a:t>verbal e informal.</a:t>
            </a:r>
            <a:endParaRPr sz="3200" dirty="0">
              <a:solidFill>
                <a:srgbClr val="055ABE"/>
              </a:solidFill>
            </a:endParaRPr>
          </a:p>
          <a:p>
            <a:pPr indent="-507987">
              <a:lnSpc>
                <a:spcPct val="114000"/>
              </a:lnSpc>
              <a:spcBef>
                <a:spcPts val="1333"/>
              </a:spcBef>
              <a:spcAft>
                <a:spcPts val="1333"/>
              </a:spcAft>
              <a:buSzPts val="2400"/>
            </a:pPr>
            <a:r>
              <a:rPr lang="pt-BR" sz="3200" dirty="0"/>
              <a:t>Conversas entre PO e </a:t>
            </a:r>
            <a:r>
              <a:rPr lang="pt-BR" sz="3200" dirty="0" err="1"/>
              <a:t>Devs</a:t>
            </a:r>
            <a:r>
              <a:rPr lang="pt-BR" sz="3200" dirty="0"/>
              <a:t> é algo </a:t>
            </a:r>
            <a:r>
              <a:rPr lang="pt-BR" sz="3200" dirty="0">
                <a:solidFill>
                  <a:srgbClr val="055ABE"/>
                </a:solidFill>
              </a:rPr>
              <a:t>extremamente importante.</a:t>
            </a:r>
            <a:endParaRPr sz="3200" dirty="0">
              <a:solidFill>
                <a:srgbClr val="055ABE"/>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4"/>
          <p:cNvSpPr txBox="1">
            <a:spLocks noGrp="1"/>
          </p:cNvSpPr>
          <p:nvPr>
            <p:ph type="title"/>
          </p:nvPr>
        </p:nvSpPr>
        <p:spPr>
          <a:xfrm>
            <a:off x="3526935" y="185110"/>
            <a:ext cx="4540619" cy="763600"/>
          </a:xfrm>
          <a:prstGeom prst="rect">
            <a:avLst/>
          </a:prstGeom>
        </p:spPr>
        <p:txBody>
          <a:bodyPr spcFirstLastPara="1" vert="horz" wrap="square" lIns="121900" tIns="121900" rIns="121900" bIns="121900" rtlCol="0" anchor="t" anchorCtr="0">
            <a:noAutofit/>
          </a:bodyPr>
          <a:lstStyle/>
          <a:p>
            <a:r>
              <a:rPr lang="pt-BR" dirty="0"/>
              <a:t>Funções de um PO</a:t>
            </a:r>
            <a:endParaRPr dirty="0"/>
          </a:p>
        </p:txBody>
      </p:sp>
      <p:sp>
        <p:nvSpPr>
          <p:cNvPr id="374" name="Google Shape;374;p5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64</a:t>
            </a:fld>
            <a:endParaRPr/>
          </a:p>
        </p:txBody>
      </p:sp>
      <p:sp>
        <p:nvSpPr>
          <p:cNvPr id="375" name="Google Shape;375;p54"/>
          <p:cNvSpPr txBox="1">
            <a:spLocks noGrp="1"/>
          </p:cNvSpPr>
          <p:nvPr>
            <p:ph type="body" idx="1"/>
          </p:nvPr>
        </p:nvSpPr>
        <p:spPr>
          <a:xfrm>
            <a:off x="415599" y="1231832"/>
            <a:ext cx="11612611" cy="5441057"/>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Escrever </a:t>
            </a:r>
            <a:r>
              <a:rPr lang="pt-BR" sz="3200" dirty="0">
                <a:solidFill>
                  <a:srgbClr val="055ABE"/>
                </a:solidFill>
              </a:rPr>
              <a:t>histórias dos usuários </a:t>
            </a:r>
            <a:endParaRPr sz="3200" dirty="0">
              <a:solidFill>
                <a:srgbClr val="055ABE"/>
              </a:solidFill>
            </a:endParaRPr>
          </a:p>
          <a:p>
            <a:pPr indent="-507987">
              <a:lnSpc>
                <a:spcPct val="114000"/>
              </a:lnSpc>
              <a:spcBef>
                <a:spcPts val="1333"/>
              </a:spcBef>
              <a:buSzPts val="2400"/>
            </a:pPr>
            <a:r>
              <a:rPr lang="pt-BR" sz="3200" dirty="0">
                <a:solidFill>
                  <a:srgbClr val="055ABE"/>
                </a:solidFill>
              </a:rPr>
              <a:t>Explicar</a:t>
            </a:r>
            <a:r>
              <a:rPr lang="pt-BR" sz="3200" dirty="0"/>
              <a:t> histórias para os devs, durante o sprint</a:t>
            </a:r>
            <a:endParaRPr sz="3200" dirty="0"/>
          </a:p>
          <a:p>
            <a:pPr indent="-507987">
              <a:lnSpc>
                <a:spcPct val="114000"/>
              </a:lnSpc>
              <a:spcBef>
                <a:spcPts val="1333"/>
              </a:spcBef>
              <a:buSzPts val="2400"/>
            </a:pPr>
            <a:r>
              <a:rPr lang="pt-BR" sz="3200" dirty="0"/>
              <a:t>Definir </a:t>
            </a:r>
            <a:r>
              <a:rPr lang="pt-BR" sz="3200" dirty="0">
                <a:solidFill>
                  <a:srgbClr val="055ABE"/>
                </a:solidFill>
              </a:rPr>
              <a:t>"testes de aceitação" </a:t>
            </a:r>
            <a:r>
              <a:rPr lang="pt-BR" sz="3200" dirty="0"/>
              <a:t>de histórias</a:t>
            </a:r>
            <a:endParaRPr sz="3200" dirty="0"/>
          </a:p>
          <a:p>
            <a:pPr indent="-507987">
              <a:lnSpc>
                <a:spcPct val="114000"/>
              </a:lnSpc>
              <a:spcBef>
                <a:spcPts val="1333"/>
              </a:spcBef>
              <a:buSzPts val="2400"/>
            </a:pPr>
            <a:r>
              <a:rPr lang="pt-BR" sz="3200" dirty="0">
                <a:solidFill>
                  <a:srgbClr val="055ABE"/>
                </a:solidFill>
              </a:rPr>
              <a:t>Priorizar</a:t>
            </a:r>
            <a:r>
              <a:rPr lang="pt-BR" sz="3200" dirty="0"/>
              <a:t> histórias</a:t>
            </a:r>
            <a:endParaRPr sz="3200" dirty="0"/>
          </a:p>
          <a:p>
            <a:pPr indent="-507987">
              <a:lnSpc>
                <a:spcPct val="114000"/>
              </a:lnSpc>
              <a:spcBef>
                <a:spcPts val="1333"/>
              </a:spcBef>
              <a:buSzPts val="2400"/>
            </a:pPr>
            <a:r>
              <a:rPr lang="pt-BR" sz="3200" dirty="0">
                <a:solidFill>
                  <a:srgbClr val="055ABE"/>
                </a:solidFill>
              </a:rPr>
              <a:t>Manter</a:t>
            </a:r>
            <a:r>
              <a:rPr lang="pt-BR" sz="3200" dirty="0"/>
              <a:t> o </a:t>
            </a:r>
            <a:r>
              <a:rPr lang="pt-BR" sz="3200" dirty="0">
                <a:solidFill>
                  <a:srgbClr val="055ABE"/>
                </a:solidFill>
              </a:rPr>
              <a:t>backlog</a:t>
            </a:r>
            <a:r>
              <a:rPr lang="pt-BR" sz="3200" dirty="0"/>
              <a:t> do produto</a:t>
            </a:r>
            <a:endParaRPr sz="3200" dirty="0"/>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p:cNvSpPr txBox="1">
            <a:spLocks noGrp="1"/>
          </p:cNvSpPr>
          <p:nvPr>
            <p:ph type="title"/>
          </p:nvPr>
        </p:nvSpPr>
        <p:spPr>
          <a:xfrm>
            <a:off x="3574436" y="283289"/>
            <a:ext cx="4782486" cy="763600"/>
          </a:xfrm>
          <a:prstGeom prst="rect">
            <a:avLst/>
          </a:prstGeom>
        </p:spPr>
        <p:txBody>
          <a:bodyPr spcFirstLastPara="1" vert="horz" wrap="square" lIns="121900" tIns="121900" rIns="121900" bIns="121900" rtlCol="0" anchor="t" anchorCtr="0">
            <a:noAutofit/>
          </a:bodyPr>
          <a:lstStyle/>
          <a:p>
            <a:r>
              <a:rPr lang="pt-BR" dirty="0"/>
              <a:t>Backlog do Produto</a:t>
            </a:r>
            <a:endParaRPr dirty="0"/>
          </a:p>
        </p:txBody>
      </p:sp>
      <p:sp>
        <p:nvSpPr>
          <p:cNvPr id="381" name="Google Shape;381;p5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65</a:t>
            </a:fld>
            <a:endParaRPr/>
          </a:p>
        </p:txBody>
      </p:sp>
      <p:sp>
        <p:nvSpPr>
          <p:cNvPr id="382" name="Google Shape;382;p55"/>
          <p:cNvSpPr txBox="1">
            <a:spLocks noGrp="1"/>
          </p:cNvSpPr>
          <p:nvPr>
            <p:ph type="body" idx="1"/>
          </p:nvPr>
        </p:nvSpPr>
        <p:spPr>
          <a:xfrm>
            <a:off x="415599" y="1231833"/>
            <a:ext cx="11612611" cy="5342878"/>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600" dirty="0"/>
              <a:t>Lista de </a:t>
            </a:r>
            <a:r>
              <a:rPr lang="pt-BR" sz="3600" dirty="0">
                <a:solidFill>
                  <a:srgbClr val="055ABE"/>
                </a:solidFill>
              </a:rPr>
              <a:t>histórias do usuário</a:t>
            </a:r>
            <a:r>
              <a:rPr lang="pt-BR" sz="3600" dirty="0"/>
              <a:t>, que foram escritas pelo PO</a:t>
            </a:r>
            <a:endParaRPr sz="3600" dirty="0"/>
          </a:p>
          <a:p>
            <a:pPr indent="-507987">
              <a:lnSpc>
                <a:spcPct val="114000"/>
              </a:lnSpc>
              <a:spcBef>
                <a:spcPts val="1333"/>
              </a:spcBef>
              <a:buSzPts val="2400"/>
            </a:pPr>
            <a:r>
              <a:rPr lang="pt-BR" sz="3600" dirty="0"/>
              <a:t>Duas características:</a:t>
            </a:r>
            <a:endParaRPr sz="3600" dirty="0"/>
          </a:p>
          <a:p>
            <a:pPr lvl="1" indent="-507987">
              <a:lnSpc>
                <a:spcPct val="114000"/>
              </a:lnSpc>
              <a:spcBef>
                <a:spcPts val="1333"/>
              </a:spcBef>
              <a:buSzPts val="2400"/>
            </a:pPr>
            <a:r>
              <a:rPr lang="pt-BR" sz="3600" dirty="0">
                <a:solidFill>
                  <a:srgbClr val="055ABE"/>
                </a:solidFill>
              </a:rPr>
              <a:t>Priorizada</a:t>
            </a:r>
            <a:r>
              <a:rPr lang="pt-BR" sz="3600" dirty="0"/>
              <a:t>: Quando serão feitas e entregues (Sprint – Demo).</a:t>
            </a:r>
            <a:endParaRPr sz="3600" dirty="0"/>
          </a:p>
          <a:p>
            <a:pPr lvl="1" indent="-507987">
              <a:lnSpc>
                <a:spcPct val="114000"/>
              </a:lnSpc>
              <a:spcBef>
                <a:spcPts val="1333"/>
              </a:spcBef>
              <a:buSzPts val="2400"/>
            </a:pPr>
            <a:r>
              <a:rPr lang="pt-BR" sz="3600" dirty="0">
                <a:solidFill>
                  <a:srgbClr val="055ABE"/>
                </a:solidFill>
              </a:rPr>
              <a:t>Dinâmica</a:t>
            </a:r>
            <a:r>
              <a:rPr lang="pt-BR" sz="3600" dirty="0"/>
              <a:t>: </a:t>
            </a:r>
            <a:r>
              <a:rPr lang="pt-BR" sz="3600" dirty="0">
                <a:effectLst>
                  <a:outerShdw blurRad="38100" dist="38100" dir="2700000" algn="tl">
                    <a:srgbClr val="000000">
                      <a:alpha val="43137"/>
                    </a:srgbClr>
                  </a:outerShdw>
                </a:effectLst>
              </a:rPr>
              <a:t>H</a:t>
            </a:r>
            <a:r>
              <a:rPr lang="pt-BR" sz="3600" dirty="0"/>
              <a:t>istórias podem sair e entrar, à medida que o sistema evolui.</a:t>
            </a:r>
            <a:endParaRPr sz="3600" dirty="0"/>
          </a:p>
          <a:p>
            <a:pPr marL="0" indent="0">
              <a:lnSpc>
                <a:spcPct val="114000"/>
              </a:lnSpc>
              <a:spcBef>
                <a:spcPts val="1333"/>
              </a:spcBef>
              <a:spcAft>
                <a:spcPts val="1333"/>
              </a:spcAft>
              <a:buNone/>
            </a:pPr>
            <a:endParaRPr sz="32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xfrm>
            <a:off x="3526935" y="283289"/>
            <a:ext cx="11360800" cy="763600"/>
          </a:xfrm>
          <a:prstGeom prst="rect">
            <a:avLst/>
          </a:prstGeom>
        </p:spPr>
        <p:txBody>
          <a:bodyPr spcFirstLastPara="1" vert="horz" wrap="square" lIns="121900" tIns="121900" rIns="121900" bIns="121900" rtlCol="0" anchor="t" anchorCtr="0">
            <a:noAutofit/>
          </a:bodyPr>
          <a:lstStyle/>
          <a:p>
            <a:r>
              <a:rPr lang="pt-BR" dirty="0"/>
              <a:t>Resumindo</a:t>
            </a:r>
            <a:endParaRPr dirty="0"/>
          </a:p>
        </p:txBody>
      </p:sp>
      <p:sp>
        <p:nvSpPr>
          <p:cNvPr id="388" name="Google Shape;388;p5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66</a:t>
            </a:fld>
            <a:endParaRPr/>
          </a:p>
        </p:txBody>
      </p:sp>
      <p:sp>
        <p:nvSpPr>
          <p:cNvPr id="389" name="Google Shape;389;p56"/>
          <p:cNvSpPr txBox="1">
            <a:spLocks noGrp="1"/>
          </p:cNvSpPr>
          <p:nvPr>
            <p:ph type="body" idx="1"/>
          </p:nvPr>
        </p:nvSpPr>
        <p:spPr>
          <a:xfrm>
            <a:off x="415600" y="12318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Sprint (evento)</a:t>
            </a:r>
            <a:endParaRPr sz="3200" dirty="0"/>
          </a:p>
          <a:p>
            <a:pPr indent="-507987">
              <a:lnSpc>
                <a:spcPct val="114000"/>
              </a:lnSpc>
              <a:spcBef>
                <a:spcPts val="1333"/>
              </a:spcBef>
              <a:buSzPts val="2400"/>
            </a:pPr>
            <a:r>
              <a:rPr lang="pt-BR" sz="3200" dirty="0"/>
              <a:t>PO e Devs (papéis)</a:t>
            </a:r>
            <a:endParaRPr sz="3200" dirty="0"/>
          </a:p>
          <a:p>
            <a:pPr indent="-507987">
              <a:lnSpc>
                <a:spcPct val="114000"/>
              </a:lnSpc>
              <a:spcBef>
                <a:spcPts val="1333"/>
              </a:spcBef>
              <a:buSzPts val="2400"/>
            </a:pPr>
            <a:r>
              <a:rPr lang="pt-BR" sz="3200" dirty="0"/>
              <a:t>Backlog do produto (artefato)</a:t>
            </a:r>
            <a:endParaRPr sz="3200" dirty="0"/>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pic>
        <p:nvPicPr>
          <p:cNvPr id="3" name="Picture 2">
            <a:extLst>
              <a:ext uri="{FF2B5EF4-FFF2-40B4-BE49-F238E27FC236}">
                <a16:creationId xmlns:a16="http://schemas.microsoft.com/office/drawing/2014/main" id="{39D298EC-E7B2-4972-B01C-B423B92ADCF7}"/>
              </a:ext>
            </a:extLst>
          </p:cNvPr>
          <p:cNvPicPr>
            <a:picLocks noChangeAspect="1"/>
          </p:cNvPicPr>
          <p:nvPr/>
        </p:nvPicPr>
        <p:blipFill>
          <a:blip r:embed="rId3"/>
          <a:stretch>
            <a:fillRect/>
          </a:stretch>
        </p:blipFill>
        <p:spPr>
          <a:xfrm>
            <a:off x="6352648" y="1309029"/>
            <a:ext cx="3755592" cy="4646453"/>
          </a:xfrm>
          <a:prstGeom prst="rect">
            <a:avLst/>
          </a:prstGeom>
        </p:spPr>
      </p:pic>
      <p:cxnSp>
        <p:nvCxnSpPr>
          <p:cNvPr id="4" name="Straight Arrow Connector 3">
            <a:extLst>
              <a:ext uri="{FF2B5EF4-FFF2-40B4-BE49-F238E27FC236}">
                <a16:creationId xmlns:a16="http://schemas.microsoft.com/office/drawing/2014/main" id="{5C0CC419-379C-41CA-9EE5-8F41DF66EABF}"/>
              </a:ext>
            </a:extLst>
          </p:cNvPr>
          <p:cNvCxnSpPr>
            <a:cxnSpLocks/>
          </p:cNvCxnSpPr>
          <p:nvPr/>
        </p:nvCxnSpPr>
        <p:spPr>
          <a:xfrm flipH="1">
            <a:off x="3981691" y="3429000"/>
            <a:ext cx="891251" cy="1131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690605E4-2160-4E48-A826-209E49D414B1}"/>
              </a:ext>
            </a:extLst>
          </p:cNvPr>
          <p:cNvSpPr/>
          <p:nvPr/>
        </p:nvSpPr>
        <p:spPr>
          <a:xfrm>
            <a:off x="1964924" y="4702748"/>
            <a:ext cx="4387724" cy="1921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i="0" dirty="0">
                <a:solidFill>
                  <a:schemeClr val="bg1"/>
                </a:solidFill>
                <a:effectLst/>
                <a:latin typeface="arial" panose="020B0604020202020204" pitchFamily="34" charset="0"/>
              </a:rPr>
              <a:t>Os Artefatos para Gerenciamento de Projetos </a:t>
            </a:r>
            <a:r>
              <a:rPr lang="pt-BR" b="1" i="0" dirty="0">
                <a:solidFill>
                  <a:schemeClr val="bg1"/>
                </a:solidFill>
                <a:effectLst/>
                <a:latin typeface="arial" panose="020B0604020202020204" pitchFamily="34" charset="0"/>
              </a:rPr>
              <a:t>são os documentos utilizados para dar suporte ao planejamento e acompanhamento de projetos.</a:t>
            </a:r>
            <a:endParaRPr lang="pt-BR" b="1" dirty="0">
              <a:solidFill>
                <a:schemeClr val="bg1"/>
              </a:solidFill>
            </a:endParaRPr>
          </a:p>
          <a:p>
            <a:pPr algn="ctr"/>
            <a:endParaRPr 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7"/>
          <p:cNvSpPr txBox="1">
            <a:spLocks noGrp="1"/>
          </p:cNvSpPr>
          <p:nvPr>
            <p:ph type="title"/>
          </p:nvPr>
        </p:nvSpPr>
        <p:spPr>
          <a:xfrm>
            <a:off x="415600" y="985723"/>
            <a:ext cx="11360800" cy="763600"/>
          </a:xfrm>
          <a:prstGeom prst="rect">
            <a:avLst/>
          </a:prstGeom>
        </p:spPr>
        <p:txBody>
          <a:bodyPr spcFirstLastPara="1" vert="horz" wrap="square" lIns="121900" tIns="121900" rIns="121900" bIns="121900" rtlCol="0" anchor="t" anchorCtr="0">
            <a:noAutofit/>
          </a:bodyPr>
          <a:lstStyle/>
          <a:p>
            <a:r>
              <a:rPr lang="pt-BR" dirty="0"/>
              <a:t>Quais histórias vão entrar no próximo sprint?</a:t>
            </a:r>
            <a:endParaRPr dirty="0"/>
          </a:p>
        </p:txBody>
      </p:sp>
      <p:sp>
        <p:nvSpPr>
          <p:cNvPr id="395" name="Google Shape;395;p5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67</a:t>
            </a:fld>
            <a:endParaRPr/>
          </a:p>
        </p:txBody>
      </p:sp>
      <p:sp>
        <p:nvSpPr>
          <p:cNvPr id="396" name="Google Shape;396;p57"/>
          <p:cNvSpPr txBox="1">
            <a:spLocks noGrp="1"/>
          </p:cNvSpPr>
          <p:nvPr>
            <p:ph type="body" idx="1"/>
          </p:nvPr>
        </p:nvSpPr>
        <p:spPr>
          <a:xfrm>
            <a:off x="415599" y="1850668"/>
            <a:ext cx="11612611" cy="4793199"/>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Essa decisão é tomada no início do sprint.</a:t>
            </a:r>
            <a:endParaRPr sz="3200" dirty="0"/>
          </a:p>
          <a:p>
            <a:pPr indent="-507987">
              <a:lnSpc>
                <a:spcPct val="114000"/>
              </a:lnSpc>
              <a:spcBef>
                <a:spcPts val="1333"/>
              </a:spcBef>
              <a:buSzPts val="2400"/>
            </a:pPr>
            <a:r>
              <a:rPr lang="pt-BR" sz="3200" dirty="0"/>
              <a:t>Em uma reunião chamada de </a:t>
            </a:r>
            <a:r>
              <a:rPr lang="pt-BR" sz="3200" b="1" dirty="0">
                <a:solidFill>
                  <a:srgbClr val="055ABE"/>
                </a:solidFill>
              </a:rPr>
              <a:t>planejamento do sprint.</a:t>
            </a:r>
            <a:endParaRPr sz="3200" dirty="0">
              <a:solidFill>
                <a:srgbClr val="055ABE"/>
              </a:solidFill>
            </a:endParaRPr>
          </a:p>
          <a:p>
            <a:pPr indent="-507987">
              <a:lnSpc>
                <a:spcPct val="114000"/>
              </a:lnSpc>
              <a:spcBef>
                <a:spcPts val="1333"/>
              </a:spcBef>
              <a:buSzPts val="2400"/>
            </a:pPr>
            <a:r>
              <a:rPr lang="pt-BR" sz="3200" dirty="0"/>
              <a:t>PO propõe histórias que gostaria de ver implementadas.</a:t>
            </a:r>
            <a:endParaRPr sz="3200" dirty="0"/>
          </a:p>
          <a:p>
            <a:pPr indent="-507987">
              <a:lnSpc>
                <a:spcPct val="114000"/>
              </a:lnSpc>
              <a:spcBef>
                <a:spcPts val="1333"/>
              </a:spcBef>
              <a:buSzPts val="2400"/>
            </a:pPr>
            <a:r>
              <a:rPr lang="pt-BR" sz="3200" dirty="0"/>
              <a:t>Devs decidem se têm </a:t>
            </a:r>
            <a:r>
              <a:rPr lang="pt-BR" sz="3200" b="1" dirty="0">
                <a:solidFill>
                  <a:srgbClr val="055ABE"/>
                </a:solidFill>
              </a:rPr>
              <a:t>velocidade</a:t>
            </a:r>
            <a:r>
              <a:rPr lang="pt-BR" sz="3200" dirty="0"/>
              <a:t> para implementá-las.</a:t>
            </a:r>
          </a:p>
          <a:p>
            <a:pPr indent="-507987">
              <a:lnSpc>
                <a:spcPct val="114000"/>
              </a:lnSpc>
              <a:spcBef>
                <a:spcPts val="1333"/>
              </a:spcBef>
              <a:buSzPts val="2400"/>
            </a:pPr>
            <a:endParaRPr lang="pt-BR" sz="3200" dirty="0"/>
          </a:p>
          <a:p>
            <a:pPr marL="101598" indent="0">
              <a:lnSpc>
                <a:spcPct val="114000"/>
              </a:lnSpc>
              <a:spcBef>
                <a:spcPts val="1333"/>
              </a:spcBef>
              <a:buSzPts val="2400"/>
              <a:buNone/>
            </a:pPr>
            <a:r>
              <a:rPr lang="pt-BR" sz="3200" dirty="0"/>
              <a:t>	O que é velocidade? -&gt; Quantidade de pontos (coisas) que podem ser feitos em um Sprint.</a:t>
            </a:r>
            <a:endParaRPr sz="3200" dirty="0"/>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9"/>
          <p:cNvSpPr txBox="1">
            <a:spLocks noGrp="1"/>
          </p:cNvSpPr>
          <p:nvPr>
            <p:ph type="title"/>
          </p:nvPr>
        </p:nvSpPr>
        <p:spPr>
          <a:xfrm>
            <a:off x="3345065" y="219555"/>
            <a:ext cx="11360800" cy="763600"/>
          </a:xfrm>
          <a:prstGeom prst="rect">
            <a:avLst/>
          </a:prstGeom>
        </p:spPr>
        <p:txBody>
          <a:bodyPr spcFirstLastPara="1" vert="horz" wrap="square" lIns="121900" tIns="121900" rIns="121900" bIns="121900" rtlCol="0" anchor="t" anchorCtr="0">
            <a:noAutofit/>
          </a:bodyPr>
          <a:lstStyle/>
          <a:p>
            <a:r>
              <a:rPr lang="pt-BR" dirty="0"/>
              <a:t>Planejamento do Sprint (Evento)</a:t>
            </a:r>
            <a:endParaRPr dirty="0"/>
          </a:p>
        </p:txBody>
      </p:sp>
      <p:sp>
        <p:nvSpPr>
          <p:cNvPr id="409" name="Google Shape;409;p5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68</a:t>
            </a:fld>
            <a:endParaRPr/>
          </a:p>
        </p:txBody>
      </p:sp>
      <p:sp>
        <p:nvSpPr>
          <p:cNvPr id="410" name="Google Shape;410;p59"/>
          <p:cNvSpPr txBox="1">
            <a:spLocks noGrp="1"/>
          </p:cNvSpPr>
          <p:nvPr>
            <p:ph type="body" idx="1"/>
          </p:nvPr>
        </p:nvSpPr>
        <p:spPr>
          <a:xfrm>
            <a:off x="415600" y="1783044"/>
            <a:ext cx="11360800" cy="4473601"/>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1a parte da reunião: </a:t>
            </a:r>
            <a:endParaRPr sz="3200" dirty="0"/>
          </a:p>
          <a:p>
            <a:pPr lvl="1" indent="-507987">
              <a:lnSpc>
                <a:spcPct val="114000"/>
              </a:lnSpc>
              <a:spcBef>
                <a:spcPts val="1333"/>
              </a:spcBef>
              <a:buSzPts val="2400"/>
            </a:pPr>
            <a:r>
              <a:rPr lang="pt-BR" sz="3200" dirty="0"/>
              <a:t>Definem-se as histórias do sprint</a:t>
            </a:r>
            <a:endParaRPr sz="3200" dirty="0"/>
          </a:p>
          <a:p>
            <a:pPr indent="-507987">
              <a:lnSpc>
                <a:spcPct val="114000"/>
              </a:lnSpc>
              <a:spcBef>
                <a:spcPts val="1333"/>
              </a:spcBef>
              <a:buSzPts val="2400"/>
            </a:pPr>
            <a:r>
              <a:rPr lang="pt-BR" sz="3200" dirty="0"/>
              <a:t>2a parte da reunião:</a:t>
            </a:r>
            <a:endParaRPr sz="3200" dirty="0"/>
          </a:p>
          <a:p>
            <a:pPr lvl="1" indent="-507987">
              <a:lnSpc>
                <a:spcPct val="114000"/>
              </a:lnSpc>
              <a:spcBef>
                <a:spcPts val="1333"/>
              </a:spcBef>
              <a:buSzPts val="2400"/>
            </a:pPr>
            <a:r>
              <a:rPr lang="pt-BR" sz="3200" dirty="0"/>
              <a:t>Histórias são quebradas em tarefas</a:t>
            </a:r>
            <a:endParaRPr sz="3200" dirty="0"/>
          </a:p>
          <a:p>
            <a:pPr lvl="1" indent="-507987">
              <a:lnSpc>
                <a:spcPct val="114000"/>
              </a:lnSpc>
              <a:spcBef>
                <a:spcPts val="1333"/>
              </a:spcBef>
              <a:buSzPts val="2400"/>
            </a:pPr>
            <a:r>
              <a:rPr lang="pt-BR" sz="3200" dirty="0"/>
              <a:t>Tarefas são alocadas aos devs</a:t>
            </a:r>
            <a:endParaRPr sz="3200" dirty="0"/>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0"/>
          <p:cNvSpPr txBox="1">
            <a:spLocks noGrp="1"/>
          </p:cNvSpPr>
          <p:nvPr>
            <p:ph type="title"/>
          </p:nvPr>
        </p:nvSpPr>
        <p:spPr>
          <a:xfrm>
            <a:off x="3538810" y="219555"/>
            <a:ext cx="11360800" cy="763600"/>
          </a:xfrm>
          <a:prstGeom prst="rect">
            <a:avLst/>
          </a:prstGeom>
        </p:spPr>
        <p:txBody>
          <a:bodyPr spcFirstLastPara="1" vert="horz" wrap="square" lIns="121900" tIns="121900" rIns="121900" bIns="121900" rtlCol="0" anchor="t" anchorCtr="0">
            <a:noAutofit/>
          </a:bodyPr>
          <a:lstStyle/>
          <a:p>
            <a:r>
              <a:rPr lang="pt-BR" dirty="0"/>
              <a:t>Exemplo:</a:t>
            </a:r>
            <a:endParaRPr dirty="0"/>
          </a:p>
        </p:txBody>
      </p:sp>
      <p:sp>
        <p:nvSpPr>
          <p:cNvPr id="416" name="Google Shape;416;p6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69</a:t>
            </a:fld>
            <a:endParaRPr/>
          </a:p>
        </p:txBody>
      </p:sp>
      <p:sp>
        <p:nvSpPr>
          <p:cNvPr id="417" name="Google Shape;417;p60"/>
          <p:cNvSpPr txBox="1">
            <a:spLocks noGrp="1"/>
          </p:cNvSpPr>
          <p:nvPr>
            <p:ph type="body" idx="1"/>
          </p:nvPr>
        </p:nvSpPr>
        <p:spPr>
          <a:xfrm>
            <a:off x="415599" y="1288536"/>
            <a:ext cx="11612611" cy="5188990"/>
          </a:xfrm>
          <a:prstGeom prst="rect">
            <a:avLst/>
          </a:prstGeom>
        </p:spPr>
        <p:txBody>
          <a:bodyPr spcFirstLastPara="1" vert="horz" wrap="square" lIns="121900" tIns="121900" rIns="121900" bIns="121900" rtlCol="0" anchor="t" anchorCtr="0">
            <a:noAutofit/>
          </a:bodyPr>
          <a:lstStyle/>
          <a:p>
            <a:pPr indent="-448722">
              <a:lnSpc>
                <a:spcPct val="114000"/>
              </a:lnSpc>
              <a:buSzPts val="1700"/>
            </a:pPr>
            <a:r>
              <a:rPr lang="pt-BR" dirty="0"/>
              <a:t>História: Postar Perguntas</a:t>
            </a:r>
            <a:endParaRPr dirty="0"/>
          </a:p>
          <a:p>
            <a:pPr indent="-448722">
              <a:lnSpc>
                <a:spcPct val="114000"/>
              </a:lnSpc>
              <a:spcBef>
                <a:spcPts val="1333"/>
              </a:spcBef>
              <a:buSzPts val="1700"/>
            </a:pPr>
            <a:r>
              <a:rPr lang="pt-BR" dirty="0"/>
              <a:t>Tarefas:</a:t>
            </a:r>
            <a:endParaRPr dirty="0"/>
          </a:p>
          <a:p>
            <a:pPr lvl="1" indent="-448722">
              <a:lnSpc>
                <a:spcPct val="114000"/>
              </a:lnSpc>
              <a:spcBef>
                <a:spcPts val="1333"/>
              </a:spcBef>
              <a:buSzPts val="1700"/>
            </a:pPr>
            <a:r>
              <a:rPr lang="pt-BR" sz="2800" dirty="0"/>
              <a:t>Projetar e testar a interface Web, incluindo layout, CSS templates, etc.</a:t>
            </a:r>
            <a:endParaRPr sz="2800" dirty="0"/>
          </a:p>
          <a:p>
            <a:pPr lvl="1" indent="-448722">
              <a:lnSpc>
                <a:spcPct val="114000"/>
              </a:lnSpc>
              <a:spcBef>
                <a:spcPts val="1333"/>
              </a:spcBef>
              <a:buSzPts val="1700"/>
            </a:pPr>
            <a:r>
              <a:rPr lang="pt-BR" sz="2800" dirty="0"/>
              <a:t>Instalar banco de dados, projetar e criar tabelas.</a:t>
            </a:r>
            <a:endParaRPr sz="2800" dirty="0"/>
          </a:p>
          <a:p>
            <a:pPr lvl="1" indent="-448722">
              <a:lnSpc>
                <a:spcPct val="114000"/>
              </a:lnSpc>
              <a:spcBef>
                <a:spcPts val="1333"/>
              </a:spcBef>
              <a:buSzPts val="1700"/>
            </a:pPr>
            <a:r>
              <a:rPr lang="pt-BR" sz="2800" dirty="0"/>
              <a:t>Implementar a camada de acesso a dados.</a:t>
            </a:r>
            <a:endParaRPr sz="2800" dirty="0"/>
          </a:p>
          <a:p>
            <a:pPr lvl="1" indent="-448722">
              <a:lnSpc>
                <a:spcPct val="114000"/>
              </a:lnSpc>
              <a:spcBef>
                <a:spcPts val="1333"/>
              </a:spcBef>
              <a:buSzPts val="1700"/>
            </a:pPr>
            <a:r>
              <a:rPr lang="pt-BR" sz="2800" dirty="0"/>
              <a:t>Implementar camada de controle, com operações para cadastrar, remover e atualizar perguntas.</a:t>
            </a:r>
            <a:endParaRPr sz="2800" dirty="0"/>
          </a:p>
          <a:p>
            <a:pPr lvl="1" indent="-448722">
              <a:lnSpc>
                <a:spcPct val="114000"/>
              </a:lnSpc>
              <a:spcBef>
                <a:spcPts val="1333"/>
              </a:spcBef>
              <a:buSzPts val="1700"/>
            </a:pPr>
            <a:r>
              <a:rPr lang="pt-BR" sz="2800" dirty="0"/>
              <a:t>Implementar interface Web.</a:t>
            </a:r>
            <a:endParaRPr sz="2800" dirty="0"/>
          </a:p>
          <a:p>
            <a:pPr marL="1219170" indent="0">
              <a:lnSpc>
                <a:spcPct val="114000"/>
              </a:lnSpc>
              <a:spcBef>
                <a:spcPts val="1333"/>
              </a:spcBef>
              <a:buNone/>
            </a:pPr>
            <a:endParaRPr sz="3600" dirty="0"/>
          </a:p>
          <a:p>
            <a:pPr marL="0" indent="0">
              <a:lnSpc>
                <a:spcPct val="114000"/>
              </a:lnSpc>
              <a:spcBef>
                <a:spcPts val="1333"/>
              </a:spcBef>
              <a:buNone/>
            </a:pPr>
            <a:endParaRPr sz="3600" dirty="0"/>
          </a:p>
          <a:p>
            <a:pPr marL="0" indent="0">
              <a:lnSpc>
                <a:spcPct val="114000"/>
              </a:lnSpc>
              <a:spcBef>
                <a:spcPts val="1333"/>
              </a:spcBef>
              <a:spcAft>
                <a:spcPts val="1333"/>
              </a:spcAft>
              <a:buNone/>
            </a:pPr>
            <a:endParaRPr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Porém, os </a:t>
            </a:r>
            <a:r>
              <a:rPr lang="pt-BR" sz="2800" dirty="0">
                <a:solidFill>
                  <a:srgbClr val="055ABE"/>
                </a:solidFill>
              </a:rPr>
              <a:t>produtos de software atuais são demais complexos</a:t>
            </a:r>
            <a:r>
              <a:rPr lang="pt-BR" sz="2800" dirty="0"/>
              <a:t>. </a:t>
            </a:r>
            <a:r>
              <a:rPr lang="pt-BR" sz="2800" dirty="0">
                <a:solidFill>
                  <a:srgbClr val="FF0000"/>
                </a:solidFill>
              </a:rPr>
              <a:t>Não tratremos casos de sistemas feitos por heróis.</a:t>
            </a:r>
          </a:p>
          <a:p>
            <a:pPr algn="l"/>
            <a:r>
              <a:rPr lang="pt-BR" sz="2800" dirty="0">
                <a:solidFill>
                  <a:schemeClr val="tx1">
                    <a:lumMod val="95000"/>
                    <a:lumOff val="5000"/>
                  </a:schemeClr>
                </a:solidFill>
              </a:rPr>
              <a:t>	(1) e sim por </a:t>
            </a:r>
            <a:r>
              <a:rPr lang="pt-BR" sz="2800" u="sng" dirty="0">
                <a:solidFill>
                  <a:srgbClr val="055ABE"/>
                </a:solidFill>
              </a:rPr>
              <a:t>equipes!</a:t>
            </a:r>
          </a:p>
          <a:p>
            <a:pPr algn="l"/>
            <a:endParaRPr lang="pt-BR" sz="28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7</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Imagem 8">
            <a:extLst>
              <a:ext uri="{FF2B5EF4-FFF2-40B4-BE49-F238E27FC236}">
                <a16:creationId xmlns:a16="http://schemas.microsoft.com/office/drawing/2014/main" id="{9A726A1E-C703-428A-A53B-5911AA5A7B22}"/>
              </a:ext>
            </a:extLst>
          </p:cNvPr>
          <p:cNvPicPr>
            <a:picLocks noChangeAspect="1"/>
          </p:cNvPicPr>
          <p:nvPr/>
        </p:nvPicPr>
        <p:blipFill>
          <a:blip r:embed="rId5"/>
          <a:stretch>
            <a:fillRect/>
          </a:stretch>
        </p:blipFill>
        <p:spPr>
          <a:xfrm>
            <a:off x="2785923" y="3367352"/>
            <a:ext cx="6620153" cy="2650647"/>
          </a:xfrm>
          <a:prstGeom prst="rect">
            <a:avLst/>
          </a:prstGeom>
        </p:spPr>
      </p:pic>
    </p:spTree>
    <p:extLst>
      <p:ext uri="{BB962C8B-B14F-4D97-AF65-F5344CB8AC3E}">
        <p14:creationId xmlns:p14="http://schemas.microsoft.com/office/powerpoint/2010/main" val="19477306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1"/>
          <p:cNvSpPr txBox="1">
            <a:spLocks noGrp="1"/>
          </p:cNvSpPr>
          <p:nvPr>
            <p:ph type="title"/>
          </p:nvPr>
        </p:nvSpPr>
        <p:spPr>
          <a:xfrm>
            <a:off x="415600" y="1043310"/>
            <a:ext cx="11360800" cy="763600"/>
          </a:xfrm>
          <a:prstGeom prst="rect">
            <a:avLst/>
          </a:prstGeom>
        </p:spPr>
        <p:txBody>
          <a:bodyPr spcFirstLastPara="1" vert="horz" wrap="square" lIns="121900" tIns="121900" rIns="121900" bIns="121900" rtlCol="0" anchor="t" anchorCtr="0">
            <a:noAutofit/>
          </a:bodyPr>
          <a:lstStyle/>
          <a:p>
            <a:r>
              <a:rPr lang="pt-BR" dirty="0"/>
              <a:t>Backlog do Sprint</a:t>
            </a:r>
            <a:endParaRPr dirty="0"/>
          </a:p>
        </p:txBody>
      </p:sp>
      <p:sp>
        <p:nvSpPr>
          <p:cNvPr id="423" name="Google Shape;423;p61"/>
          <p:cNvSpPr txBox="1">
            <a:spLocks noGrp="1"/>
          </p:cNvSpPr>
          <p:nvPr>
            <p:ph type="sldNum" idx="12"/>
          </p:nvPr>
        </p:nvSpPr>
        <p:spPr>
          <a:xfrm>
            <a:off x="11410600" y="623757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70</a:t>
            </a:fld>
            <a:endParaRPr dirty="0"/>
          </a:p>
        </p:txBody>
      </p:sp>
      <p:sp>
        <p:nvSpPr>
          <p:cNvPr id="424" name="Google Shape;424;p61"/>
          <p:cNvSpPr txBox="1">
            <a:spLocks noGrp="1"/>
          </p:cNvSpPr>
          <p:nvPr>
            <p:ph type="body" idx="1"/>
          </p:nvPr>
        </p:nvSpPr>
        <p:spPr>
          <a:xfrm>
            <a:off x="415599" y="1611842"/>
            <a:ext cx="11622071" cy="5150527"/>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Lista de tarefas do sprint, </a:t>
            </a:r>
            <a:r>
              <a:rPr lang="pt-BR" sz="3200" dirty="0">
                <a:solidFill>
                  <a:srgbClr val="055ABE"/>
                </a:solidFill>
              </a:rPr>
              <a:t>com responsáveis e duração estimada.</a:t>
            </a:r>
            <a:endParaRPr sz="3200" dirty="0">
              <a:solidFill>
                <a:srgbClr val="055ABE"/>
              </a:solidFill>
            </a:endParaRPr>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pic>
        <p:nvPicPr>
          <p:cNvPr id="5" name="Picture 4">
            <a:extLst>
              <a:ext uri="{FF2B5EF4-FFF2-40B4-BE49-F238E27FC236}">
                <a16:creationId xmlns:a16="http://schemas.microsoft.com/office/drawing/2014/main" id="{586CD266-55BD-4FA7-A7D0-3FC65C123F23}"/>
              </a:ext>
            </a:extLst>
          </p:cNvPr>
          <p:cNvPicPr>
            <a:picLocks noChangeAspect="1"/>
          </p:cNvPicPr>
          <p:nvPr/>
        </p:nvPicPr>
        <p:blipFill>
          <a:blip r:embed="rId3"/>
          <a:stretch>
            <a:fillRect/>
          </a:stretch>
        </p:blipFill>
        <p:spPr>
          <a:xfrm>
            <a:off x="3888689" y="2304441"/>
            <a:ext cx="4248368" cy="445792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2"/>
          <p:cNvSpPr txBox="1">
            <a:spLocks noGrp="1"/>
          </p:cNvSpPr>
          <p:nvPr>
            <p:ph type="title"/>
          </p:nvPr>
        </p:nvSpPr>
        <p:spPr>
          <a:xfrm>
            <a:off x="415600" y="2218967"/>
            <a:ext cx="11360800" cy="763600"/>
          </a:xfrm>
          <a:prstGeom prst="rect">
            <a:avLst/>
          </a:prstGeom>
        </p:spPr>
        <p:txBody>
          <a:bodyPr spcFirstLastPara="1" vert="horz" wrap="square" lIns="121900" tIns="121900" rIns="121900" bIns="121900" rtlCol="0" anchor="t" anchorCtr="0">
            <a:noAutofit/>
          </a:bodyPr>
          <a:lstStyle/>
          <a:p>
            <a:pPr algn="ctr"/>
            <a:r>
              <a:rPr lang="pt-BR" sz="4000" dirty="0"/>
              <a:t>Sprint está pronto para começar!</a:t>
            </a:r>
            <a:endParaRPr sz="4000" dirty="0"/>
          </a:p>
        </p:txBody>
      </p:sp>
      <p:sp>
        <p:nvSpPr>
          <p:cNvPr id="430" name="Google Shape;430;p6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3"/>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sz="4800" b="1"/>
              <a:t>Scrum: Conceitos Complementares</a:t>
            </a:r>
            <a:endParaRPr sz="4800" b="1"/>
          </a:p>
        </p:txBody>
      </p:sp>
      <p:sp>
        <p:nvSpPr>
          <p:cNvPr id="436" name="Google Shape;436;p6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4"/>
          <p:cNvSpPr txBox="1">
            <a:spLocks noGrp="1"/>
          </p:cNvSpPr>
          <p:nvPr>
            <p:ph type="title"/>
          </p:nvPr>
        </p:nvSpPr>
        <p:spPr>
          <a:xfrm>
            <a:off x="3562561" y="271414"/>
            <a:ext cx="11360800" cy="763600"/>
          </a:xfrm>
          <a:prstGeom prst="rect">
            <a:avLst/>
          </a:prstGeom>
        </p:spPr>
        <p:txBody>
          <a:bodyPr spcFirstLastPara="1" vert="horz" wrap="square" lIns="121900" tIns="121900" rIns="121900" bIns="121900" rtlCol="0" anchor="t" anchorCtr="0">
            <a:noAutofit/>
          </a:bodyPr>
          <a:lstStyle/>
          <a:p>
            <a:r>
              <a:rPr lang="pt-BR" dirty="0"/>
              <a:t>Times Scrum </a:t>
            </a:r>
            <a:endParaRPr dirty="0"/>
          </a:p>
        </p:txBody>
      </p:sp>
      <p:sp>
        <p:nvSpPr>
          <p:cNvPr id="442" name="Google Shape;442;p6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73</a:t>
            </a:fld>
            <a:endParaRPr/>
          </a:p>
        </p:txBody>
      </p:sp>
      <p:sp>
        <p:nvSpPr>
          <p:cNvPr id="443" name="Google Shape;443;p64"/>
          <p:cNvSpPr txBox="1">
            <a:spLocks noGrp="1"/>
          </p:cNvSpPr>
          <p:nvPr>
            <p:ph type="body" idx="1"/>
          </p:nvPr>
        </p:nvSpPr>
        <p:spPr>
          <a:xfrm>
            <a:off x="415600" y="1231833"/>
            <a:ext cx="11360800" cy="109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Pequenos, do tamanho de "duas pizzas"</a:t>
            </a:r>
            <a:endParaRPr sz="3200" dirty="0"/>
          </a:p>
          <a:p>
            <a:pPr indent="-507987">
              <a:lnSpc>
                <a:spcPct val="114000"/>
              </a:lnSpc>
              <a:spcBef>
                <a:spcPts val="1333"/>
              </a:spcBef>
              <a:buSzPts val="2400"/>
            </a:pPr>
            <a:r>
              <a:rPr lang="pt-BR" sz="3200" dirty="0"/>
              <a:t>5 a 11 membros</a:t>
            </a:r>
            <a:endParaRPr sz="3200" dirty="0"/>
          </a:p>
          <a:p>
            <a:pPr lvl="1" indent="-507987">
              <a:lnSpc>
                <a:spcPct val="114000"/>
              </a:lnSpc>
              <a:spcBef>
                <a:spcPts val="1333"/>
              </a:spcBef>
              <a:buSzPts val="2400"/>
            </a:pPr>
            <a:r>
              <a:rPr lang="pt-BR" sz="3200" dirty="0"/>
              <a:t>1 PO</a:t>
            </a:r>
            <a:endParaRPr sz="3200" dirty="0"/>
          </a:p>
          <a:p>
            <a:pPr lvl="1" indent="-507987">
              <a:lnSpc>
                <a:spcPct val="114000"/>
              </a:lnSpc>
              <a:spcBef>
                <a:spcPts val="1333"/>
              </a:spcBef>
              <a:buSzPts val="2400"/>
            </a:pPr>
            <a:r>
              <a:rPr lang="pt-BR" sz="3200" dirty="0"/>
              <a:t>3 a 9 desenvolvedores</a:t>
            </a:r>
            <a:endParaRPr sz="3200" dirty="0"/>
          </a:p>
          <a:p>
            <a:pPr lvl="1" indent="-507987">
              <a:lnSpc>
                <a:spcPct val="114000"/>
              </a:lnSpc>
              <a:spcBef>
                <a:spcPts val="1333"/>
              </a:spcBef>
              <a:buSzPts val="2400"/>
            </a:pPr>
            <a:r>
              <a:rPr lang="pt-BR" sz="3200" dirty="0"/>
              <a:t>1 Scrum Master</a:t>
            </a:r>
            <a:endParaRPr sz="3200" dirty="0"/>
          </a:p>
          <a:p>
            <a:pPr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5"/>
          <p:cNvSpPr txBox="1">
            <a:spLocks noGrp="1"/>
          </p:cNvSpPr>
          <p:nvPr>
            <p:ph type="title"/>
          </p:nvPr>
        </p:nvSpPr>
        <p:spPr>
          <a:xfrm>
            <a:off x="3503184" y="295164"/>
            <a:ext cx="11360800" cy="763600"/>
          </a:xfrm>
          <a:prstGeom prst="rect">
            <a:avLst/>
          </a:prstGeom>
        </p:spPr>
        <p:txBody>
          <a:bodyPr spcFirstLastPara="1" vert="horz" wrap="square" lIns="121900" tIns="121900" rIns="121900" bIns="121900" rtlCol="0" anchor="t" anchorCtr="0">
            <a:noAutofit/>
          </a:bodyPr>
          <a:lstStyle/>
          <a:p>
            <a:r>
              <a:rPr lang="pt-BR" dirty="0"/>
              <a:t>Scrum Master</a:t>
            </a:r>
            <a:endParaRPr dirty="0"/>
          </a:p>
        </p:txBody>
      </p:sp>
      <p:sp>
        <p:nvSpPr>
          <p:cNvPr id="449" name="Google Shape;449;p6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74</a:t>
            </a:fld>
            <a:endParaRPr/>
          </a:p>
        </p:txBody>
      </p:sp>
      <p:sp>
        <p:nvSpPr>
          <p:cNvPr id="450" name="Google Shape;450;p65"/>
          <p:cNvSpPr txBox="1">
            <a:spLocks noGrp="1"/>
          </p:cNvSpPr>
          <p:nvPr>
            <p:ph type="body" idx="1"/>
          </p:nvPr>
        </p:nvSpPr>
        <p:spPr>
          <a:xfrm>
            <a:off x="415599" y="1231833"/>
            <a:ext cx="11612611" cy="551059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Especialista em Scrum do time.</a:t>
            </a:r>
            <a:endParaRPr sz="3200" dirty="0"/>
          </a:p>
          <a:p>
            <a:pPr lvl="1" indent="-507987">
              <a:lnSpc>
                <a:spcPct val="114000"/>
              </a:lnSpc>
              <a:spcBef>
                <a:spcPts val="1333"/>
              </a:spcBef>
              <a:buSzPts val="2400"/>
            </a:pPr>
            <a:r>
              <a:rPr lang="pt-BR" sz="3200" dirty="0"/>
              <a:t>Ajudar o time a </a:t>
            </a:r>
            <a:r>
              <a:rPr lang="pt-BR" sz="3200" dirty="0">
                <a:solidFill>
                  <a:srgbClr val="055ABE"/>
                </a:solidFill>
              </a:rPr>
              <a:t>seguir Scrum e seus eventos.</a:t>
            </a:r>
            <a:endParaRPr sz="3200" dirty="0">
              <a:solidFill>
                <a:srgbClr val="055ABE"/>
              </a:solidFill>
            </a:endParaRPr>
          </a:p>
          <a:p>
            <a:pPr indent="-507987">
              <a:lnSpc>
                <a:spcPct val="114000"/>
              </a:lnSpc>
              <a:spcBef>
                <a:spcPts val="1333"/>
              </a:spcBef>
              <a:buSzPts val="2400"/>
            </a:pPr>
            <a:r>
              <a:rPr lang="pt-BR" sz="3200" dirty="0">
                <a:solidFill>
                  <a:srgbClr val="055ABE"/>
                </a:solidFill>
              </a:rPr>
              <a:t>Removedor de "impedimentos" não-técnicos.</a:t>
            </a:r>
            <a:endParaRPr sz="3200" dirty="0">
              <a:solidFill>
                <a:srgbClr val="055ABE"/>
              </a:solidFill>
            </a:endParaRPr>
          </a:p>
          <a:p>
            <a:pPr lvl="1" indent="-507987">
              <a:lnSpc>
                <a:spcPct val="114000"/>
              </a:lnSpc>
              <a:spcBef>
                <a:spcPts val="1333"/>
              </a:spcBef>
              <a:buSzPts val="2400"/>
            </a:pPr>
            <a:r>
              <a:rPr lang="pt-BR" sz="3200" dirty="0"/>
              <a:t>Exemplo: desenvolvedores não têm máquinas boas.</a:t>
            </a:r>
            <a:endParaRPr sz="3200" dirty="0"/>
          </a:p>
          <a:p>
            <a:pPr indent="-507987">
              <a:lnSpc>
                <a:spcPct val="114000"/>
              </a:lnSpc>
              <a:spcBef>
                <a:spcPts val="1333"/>
              </a:spcBef>
              <a:buSzPts val="2400"/>
            </a:pPr>
            <a:r>
              <a:rPr lang="pt-BR" sz="3200" dirty="0">
                <a:solidFill>
                  <a:srgbClr val="055ABE"/>
                </a:solidFill>
              </a:rPr>
              <a:t>Não é o chefe do time.</a:t>
            </a:r>
            <a:endParaRPr sz="3200" dirty="0">
              <a:solidFill>
                <a:srgbClr val="055ABE"/>
              </a:solidFill>
            </a:endParaRPr>
          </a:p>
          <a:p>
            <a:pPr indent="-507987">
              <a:lnSpc>
                <a:spcPct val="114000"/>
              </a:lnSpc>
              <a:spcBef>
                <a:spcPts val="1333"/>
              </a:spcBef>
              <a:buSzPts val="2400"/>
            </a:pPr>
            <a:r>
              <a:rPr lang="pt-BR" sz="3200" dirty="0"/>
              <a:t>Pode pertencer a mais de um time.</a:t>
            </a: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7"/>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sz="4000">
                <a:solidFill>
                  <a:schemeClr val="dk2"/>
                </a:solidFill>
              </a:rPr>
              <a:t>Mais alguns eventos</a:t>
            </a:r>
            <a:endParaRPr sz="4000">
              <a:solidFill>
                <a:srgbClr val="FF0000"/>
              </a:solidFill>
            </a:endParaRPr>
          </a:p>
        </p:txBody>
      </p:sp>
      <p:sp>
        <p:nvSpPr>
          <p:cNvPr id="463" name="Google Shape;463;p6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8"/>
          <p:cNvSpPr txBox="1">
            <a:spLocks noGrp="1"/>
          </p:cNvSpPr>
          <p:nvPr>
            <p:ph type="title"/>
          </p:nvPr>
        </p:nvSpPr>
        <p:spPr>
          <a:xfrm>
            <a:off x="3491309" y="271897"/>
            <a:ext cx="7805302" cy="702980"/>
          </a:xfrm>
          <a:prstGeom prst="rect">
            <a:avLst/>
          </a:prstGeom>
        </p:spPr>
        <p:txBody>
          <a:bodyPr spcFirstLastPara="1" vert="horz" wrap="square" lIns="121900" tIns="121900" rIns="121900" bIns="121900" rtlCol="0" anchor="t" anchorCtr="0">
            <a:noAutofit/>
          </a:bodyPr>
          <a:lstStyle/>
          <a:p>
            <a:r>
              <a:rPr lang="pt-BR" sz="4000" dirty="0"/>
              <a:t>Reuniões Diárias (</a:t>
            </a:r>
            <a:r>
              <a:rPr lang="pt-BR" sz="4000" dirty="0" err="1"/>
              <a:t>daily</a:t>
            </a:r>
            <a:r>
              <a:rPr lang="pt-BR" sz="4000" dirty="0"/>
              <a:t> - </a:t>
            </a:r>
            <a:r>
              <a:rPr lang="pt-BR" sz="4000" dirty="0" err="1"/>
              <a:t>standup</a:t>
            </a:r>
            <a:r>
              <a:rPr lang="pt-BR" sz="4000" dirty="0"/>
              <a:t>)</a:t>
            </a:r>
            <a:endParaRPr sz="4000" dirty="0"/>
          </a:p>
        </p:txBody>
      </p:sp>
      <p:sp>
        <p:nvSpPr>
          <p:cNvPr id="469" name="Google Shape;469;p6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76</a:t>
            </a:fld>
            <a:endParaRPr/>
          </a:p>
        </p:txBody>
      </p:sp>
      <p:sp>
        <p:nvSpPr>
          <p:cNvPr id="470" name="Google Shape;470;p68"/>
          <p:cNvSpPr txBox="1">
            <a:spLocks noGrp="1"/>
          </p:cNvSpPr>
          <p:nvPr>
            <p:ph type="body" idx="1"/>
          </p:nvPr>
        </p:nvSpPr>
        <p:spPr>
          <a:xfrm>
            <a:off x="415600" y="1130232"/>
            <a:ext cx="11776400" cy="5456353"/>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15 minutos de duração; em pé. Cada participante diz:</a:t>
            </a:r>
            <a:endParaRPr sz="3200" dirty="0"/>
          </a:p>
          <a:p>
            <a:pPr lvl="1" indent="-507987">
              <a:lnSpc>
                <a:spcPct val="114000"/>
              </a:lnSpc>
              <a:spcBef>
                <a:spcPts val="1333"/>
              </a:spcBef>
              <a:buSzPts val="2400"/>
            </a:pPr>
            <a:r>
              <a:rPr lang="pt-BR" sz="3200" dirty="0"/>
              <a:t>o que fez ontem.</a:t>
            </a:r>
            <a:endParaRPr sz="3200" dirty="0"/>
          </a:p>
          <a:p>
            <a:pPr lvl="1" indent="-507987">
              <a:lnSpc>
                <a:spcPct val="114000"/>
              </a:lnSpc>
              <a:spcBef>
                <a:spcPts val="1333"/>
              </a:spcBef>
              <a:buSzPts val="2400"/>
            </a:pPr>
            <a:r>
              <a:rPr lang="pt-BR" sz="3200" dirty="0"/>
              <a:t>o que pretende fazer hoje.</a:t>
            </a:r>
            <a:endParaRPr sz="3200" dirty="0"/>
          </a:p>
          <a:p>
            <a:pPr lvl="1" indent="-507987">
              <a:lnSpc>
                <a:spcPct val="114000"/>
              </a:lnSpc>
              <a:spcBef>
                <a:spcPts val="1333"/>
              </a:spcBef>
              <a:buSzPts val="2400"/>
            </a:pPr>
            <a:r>
              <a:rPr lang="pt-BR" sz="3200" dirty="0"/>
              <a:t>e se está tendo alguma dificuldade.</a:t>
            </a:r>
            <a:endParaRPr sz="3200" dirty="0"/>
          </a:p>
          <a:p>
            <a:pPr indent="-507987">
              <a:lnSpc>
                <a:spcPct val="114000"/>
              </a:lnSpc>
              <a:spcBef>
                <a:spcPts val="1333"/>
              </a:spcBef>
              <a:buSzPts val="2400"/>
            </a:pPr>
            <a:r>
              <a:rPr lang="pt-BR" sz="3200" dirty="0"/>
              <a:t>Objetivos:</a:t>
            </a:r>
            <a:endParaRPr sz="3200" dirty="0"/>
          </a:p>
          <a:p>
            <a:pPr lvl="1" indent="-507987">
              <a:lnSpc>
                <a:spcPct val="114000"/>
              </a:lnSpc>
              <a:spcBef>
                <a:spcPts val="1333"/>
              </a:spcBef>
              <a:buSzPts val="2400"/>
            </a:pPr>
            <a:r>
              <a:rPr lang="pt-BR" sz="3200" dirty="0"/>
              <a:t>Melhorar comunicação.</a:t>
            </a:r>
            <a:endParaRPr sz="3200" dirty="0"/>
          </a:p>
          <a:p>
            <a:pPr lvl="1" indent="-507987">
              <a:lnSpc>
                <a:spcPct val="114000"/>
              </a:lnSpc>
              <a:spcBef>
                <a:spcPts val="1333"/>
              </a:spcBef>
              <a:buSzPts val="2400"/>
            </a:pPr>
            <a:r>
              <a:rPr lang="pt-BR" sz="3200" dirty="0"/>
              <a:t>Antecipar problemas.</a:t>
            </a:r>
            <a:endParaRPr sz="3200" dirty="0"/>
          </a:p>
          <a:p>
            <a:pPr marL="0" indent="0">
              <a:lnSpc>
                <a:spcPct val="114000"/>
              </a:lnSpc>
              <a:spcBef>
                <a:spcPts val="1333"/>
              </a:spcBef>
              <a:spcAft>
                <a:spcPts val="1333"/>
              </a:spcAft>
              <a:buNone/>
            </a:pPr>
            <a:endParaRPr sz="3200" dirty="0"/>
          </a:p>
        </p:txBody>
      </p:sp>
      <p:pic>
        <p:nvPicPr>
          <p:cNvPr id="5" name="Picture 2" descr="Como fazer reuniões curtas e objetivas &amp;quot;festadafirma - )">
            <a:extLst>
              <a:ext uri="{FF2B5EF4-FFF2-40B4-BE49-F238E27FC236}">
                <a16:creationId xmlns:a16="http://schemas.microsoft.com/office/drawing/2014/main" id="{B3B97CD8-59E0-4D09-A69F-FB2DBAB61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538" y="2262324"/>
            <a:ext cx="3775862" cy="37994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9"/>
          <p:cNvSpPr txBox="1">
            <a:spLocks noGrp="1"/>
          </p:cNvSpPr>
          <p:nvPr>
            <p:ph type="title"/>
          </p:nvPr>
        </p:nvSpPr>
        <p:spPr>
          <a:xfrm>
            <a:off x="415600" y="2015767"/>
            <a:ext cx="11360800" cy="763600"/>
          </a:xfrm>
          <a:prstGeom prst="rect">
            <a:avLst/>
          </a:prstGeom>
        </p:spPr>
        <p:txBody>
          <a:bodyPr spcFirstLastPara="1" vert="horz" wrap="square" lIns="121900" tIns="121900" rIns="121900" bIns="121900" rtlCol="0" anchor="t" anchorCtr="0">
            <a:noAutofit/>
          </a:bodyPr>
          <a:lstStyle/>
          <a:p>
            <a:pPr algn="ctr">
              <a:lnSpc>
                <a:spcPct val="150000"/>
              </a:lnSpc>
            </a:pPr>
            <a:r>
              <a:rPr lang="pt-BR" sz="4000" dirty="0">
                <a:solidFill>
                  <a:schemeClr val="dk2"/>
                </a:solidFill>
              </a:rPr>
              <a:t>Sprint termina com dois eventos: </a:t>
            </a:r>
            <a:endParaRPr sz="4000" dirty="0">
              <a:solidFill>
                <a:schemeClr val="dk2"/>
              </a:solidFill>
            </a:endParaRPr>
          </a:p>
          <a:p>
            <a:pPr algn="ctr">
              <a:lnSpc>
                <a:spcPct val="150000"/>
              </a:lnSpc>
            </a:pPr>
            <a:r>
              <a:rPr lang="pt-BR" sz="4000" dirty="0">
                <a:solidFill>
                  <a:schemeClr val="dk2"/>
                </a:solidFill>
              </a:rPr>
              <a:t>Revisão (demo/review) e Retrospectiva</a:t>
            </a:r>
            <a:endParaRPr dirty="0">
              <a:solidFill>
                <a:srgbClr val="FF0000"/>
              </a:solidFill>
            </a:endParaRPr>
          </a:p>
        </p:txBody>
      </p:sp>
      <p:sp>
        <p:nvSpPr>
          <p:cNvPr id="476" name="Google Shape;476;p6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0"/>
          <p:cNvSpPr txBox="1">
            <a:spLocks noGrp="1"/>
          </p:cNvSpPr>
          <p:nvPr>
            <p:ph type="title"/>
          </p:nvPr>
        </p:nvSpPr>
        <p:spPr>
          <a:xfrm>
            <a:off x="3526935" y="247663"/>
            <a:ext cx="11360800" cy="763600"/>
          </a:xfrm>
          <a:prstGeom prst="rect">
            <a:avLst/>
          </a:prstGeom>
        </p:spPr>
        <p:txBody>
          <a:bodyPr spcFirstLastPara="1" vert="horz" wrap="square" lIns="121900" tIns="121900" rIns="121900" bIns="121900" rtlCol="0" anchor="t" anchorCtr="0">
            <a:noAutofit/>
          </a:bodyPr>
          <a:lstStyle/>
          <a:p>
            <a:r>
              <a:rPr lang="pt-BR" dirty="0"/>
              <a:t>Revisão do Sprint (demo)</a:t>
            </a:r>
            <a:endParaRPr dirty="0"/>
          </a:p>
        </p:txBody>
      </p:sp>
      <p:sp>
        <p:nvSpPr>
          <p:cNvPr id="482" name="Google Shape;482;p7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78</a:t>
            </a:fld>
            <a:endParaRPr/>
          </a:p>
        </p:txBody>
      </p:sp>
      <p:sp>
        <p:nvSpPr>
          <p:cNvPr id="483" name="Google Shape;483;p70"/>
          <p:cNvSpPr txBox="1">
            <a:spLocks noGrp="1"/>
          </p:cNvSpPr>
          <p:nvPr>
            <p:ph type="body" idx="1"/>
          </p:nvPr>
        </p:nvSpPr>
        <p:spPr>
          <a:xfrm>
            <a:off x="415599" y="1333433"/>
            <a:ext cx="11612611" cy="5276904"/>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solidFill>
                  <a:srgbClr val="055ABE"/>
                </a:solidFill>
              </a:rPr>
              <a:t>Time mostra o resultado do sprint para PO e </a:t>
            </a:r>
            <a:r>
              <a:rPr lang="pt-BR" sz="3200" i="1" dirty="0">
                <a:solidFill>
                  <a:srgbClr val="055ABE"/>
                </a:solidFill>
              </a:rPr>
              <a:t>stakeholders</a:t>
            </a:r>
            <a:endParaRPr sz="3200" i="1" dirty="0">
              <a:solidFill>
                <a:srgbClr val="055ABE"/>
              </a:solidFill>
            </a:endParaRPr>
          </a:p>
          <a:p>
            <a:pPr indent="-507987">
              <a:lnSpc>
                <a:spcPct val="114000"/>
              </a:lnSpc>
              <a:spcBef>
                <a:spcPts val="1333"/>
              </a:spcBef>
              <a:buSzPts val="2400"/>
            </a:pPr>
            <a:r>
              <a:rPr lang="pt-BR" sz="3200" dirty="0"/>
              <a:t>Implementação das histórias pode ser:</a:t>
            </a:r>
            <a:endParaRPr sz="3200" dirty="0"/>
          </a:p>
          <a:p>
            <a:pPr lvl="1" indent="-507987">
              <a:lnSpc>
                <a:spcPct val="114000"/>
              </a:lnSpc>
              <a:spcBef>
                <a:spcPts val="1333"/>
              </a:spcBef>
              <a:buSzPts val="2400"/>
            </a:pPr>
            <a:r>
              <a:rPr lang="pt-BR" sz="3200" dirty="0"/>
              <a:t>Aprovada</a:t>
            </a:r>
            <a:endParaRPr sz="3200" dirty="0"/>
          </a:p>
          <a:p>
            <a:pPr lvl="1" indent="-507987">
              <a:lnSpc>
                <a:spcPct val="114000"/>
              </a:lnSpc>
              <a:spcBef>
                <a:spcPts val="1333"/>
              </a:spcBef>
              <a:buSzPts val="2400"/>
            </a:pPr>
            <a:r>
              <a:rPr lang="pt-BR" sz="3200" dirty="0"/>
              <a:t>Aprovada parcialmente</a:t>
            </a:r>
            <a:endParaRPr sz="3200" dirty="0"/>
          </a:p>
          <a:p>
            <a:pPr lvl="1" indent="-507987">
              <a:lnSpc>
                <a:spcPct val="114000"/>
              </a:lnSpc>
              <a:spcBef>
                <a:spcPts val="1333"/>
              </a:spcBef>
              <a:buSzPts val="2400"/>
            </a:pPr>
            <a:r>
              <a:rPr lang="pt-BR" sz="3200" dirty="0"/>
              <a:t>Reprovada</a:t>
            </a:r>
            <a:endParaRPr sz="3200" dirty="0"/>
          </a:p>
          <a:p>
            <a:pPr indent="-507987">
              <a:lnSpc>
                <a:spcPct val="114000"/>
              </a:lnSpc>
              <a:spcBef>
                <a:spcPts val="1333"/>
              </a:spcBef>
              <a:buSzPts val="2400"/>
            </a:pPr>
            <a:r>
              <a:rPr lang="pt-BR" sz="3200" dirty="0"/>
              <a:t>Nos dois últimos casos, história volta para o backlog do produto </a:t>
            </a: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1"/>
          <p:cNvSpPr txBox="1">
            <a:spLocks noGrp="1"/>
          </p:cNvSpPr>
          <p:nvPr>
            <p:ph type="title"/>
          </p:nvPr>
        </p:nvSpPr>
        <p:spPr>
          <a:xfrm>
            <a:off x="3538810" y="271414"/>
            <a:ext cx="11360800" cy="763600"/>
          </a:xfrm>
          <a:prstGeom prst="rect">
            <a:avLst/>
          </a:prstGeom>
        </p:spPr>
        <p:txBody>
          <a:bodyPr spcFirstLastPara="1" vert="horz" wrap="square" lIns="121900" tIns="121900" rIns="121900" bIns="121900" rtlCol="0" anchor="t" anchorCtr="0">
            <a:noAutofit/>
          </a:bodyPr>
          <a:lstStyle/>
          <a:p>
            <a:r>
              <a:rPr lang="pt-BR" dirty="0"/>
              <a:t>Retrospectiva</a:t>
            </a:r>
            <a:endParaRPr dirty="0"/>
          </a:p>
        </p:txBody>
      </p:sp>
      <p:sp>
        <p:nvSpPr>
          <p:cNvPr id="489" name="Google Shape;489;p7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79</a:t>
            </a:fld>
            <a:endParaRPr/>
          </a:p>
        </p:txBody>
      </p:sp>
      <p:sp>
        <p:nvSpPr>
          <p:cNvPr id="490" name="Google Shape;490;p71"/>
          <p:cNvSpPr txBox="1">
            <a:spLocks noGrp="1"/>
          </p:cNvSpPr>
          <p:nvPr>
            <p:ph type="body" idx="1"/>
          </p:nvPr>
        </p:nvSpPr>
        <p:spPr>
          <a:xfrm>
            <a:off x="415599" y="1333432"/>
            <a:ext cx="11612611" cy="5253153"/>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Último evento do sprint</a:t>
            </a:r>
            <a:endParaRPr sz="3200" dirty="0"/>
          </a:p>
          <a:p>
            <a:pPr indent="-507987">
              <a:lnSpc>
                <a:spcPct val="114000"/>
              </a:lnSpc>
              <a:spcBef>
                <a:spcPts val="1333"/>
              </a:spcBef>
              <a:buSzPts val="2400"/>
            </a:pPr>
            <a:r>
              <a:rPr lang="pt-BR" sz="3200" dirty="0"/>
              <a:t>Time se reúne para decidir o que melhorar</a:t>
            </a:r>
            <a:endParaRPr sz="3200" dirty="0"/>
          </a:p>
          <a:p>
            <a:pPr lvl="1" indent="-507987">
              <a:lnSpc>
                <a:spcPct val="114000"/>
              </a:lnSpc>
              <a:spcBef>
                <a:spcPts val="1333"/>
              </a:spcBef>
              <a:buSzPts val="2400"/>
            </a:pPr>
            <a:r>
              <a:rPr lang="pt-BR" sz="3200" dirty="0"/>
              <a:t>O que deu certo?</a:t>
            </a:r>
            <a:endParaRPr sz="3200" dirty="0"/>
          </a:p>
          <a:p>
            <a:pPr lvl="1" indent="-507987">
              <a:lnSpc>
                <a:spcPct val="114000"/>
              </a:lnSpc>
              <a:spcBef>
                <a:spcPts val="1333"/>
              </a:spcBef>
              <a:buSzPts val="2400"/>
            </a:pPr>
            <a:r>
              <a:rPr lang="pt-BR" sz="3200" dirty="0"/>
              <a:t>Onde precisamos melhorar?</a:t>
            </a:r>
            <a:endParaRPr sz="3200" dirty="0"/>
          </a:p>
          <a:p>
            <a:pPr indent="-507987">
              <a:lnSpc>
                <a:spcPct val="114000"/>
              </a:lnSpc>
              <a:spcBef>
                <a:spcPts val="1333"/>
              </a:spcBef>
              <a:buSzPts val="2400"/>
            </a:pPr>
            <a:r>
              <a:rPr lang="pt-BR" sz="3200" dirty="0"/>
              <a:t>Modelo mental: melhorias constantes</a:t>
            </a:r>
            <a:endParaRPr sz="3200" dirty="0"/>
          </a:p>
          <a:p>
            <a:pPr indent="-507987">
              <a:lnSpc>
                <a:spcPct val="114000"/>
              </a:lnSpc>
              <a:spcBef>
                <a:spcPts val="1333"/>
              </a:spcBef>
              <a:buSzPts val="2400"/>
            </a:pPr>
            <a:r>
              <a:rPr lang="pt-BR" sz="3200" dirty="0">
                <a:solidFill>
                  <a:srgbClr val="055ABE"/>
                </a:solidFill>
              </a:rPr>
              <a:t>Não é para "lavar a roupa suja"</a:t>
            </a:r>
            <a:endParaRPr sz="3200" dirty="0"/>
          </a:p>
          <a:p>
            <a:pPr marL="0" indent="0">
              <a:lnSpc>
                <a:spcPct val="114000"/>
              </a:lnSpc>
              <a:spcBef>
                <a:spcPts val="1333"/>
              </a:spcBef>
              <a:spcAft>
                <a:spcPts val="1333"/>
              </a:spcAft>
              <a:buNone/>
            </a:pPr>
            <a:endParaRPr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495034" y="484778"/>
            <a:ext cx="9144000" cy="1256160"/>
          </a:xfrm>
        </p:spPr>
        <p:txBody>
          <a:bodyPr/>
          <a:lstStyle/>
          <a:p>
            <a:r>
              <a:rPr lang="pt-BR" dirty="0"/>
              <a:t>Processo</a:t>
            </a:r>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3" y="1740938"/>
            <a:ext cx="10108597" cy="4156201"/>
          </a:xfrm>
        </p:spPr>
        <p:txBody>
          <a:bodyPr>
            <a:normAutofit/>
          </a:bodyPr>
          <a:lstStyle/>
          <a:p>
            <a:pPr algn="l"/>
            <a:r>
              <a:rPr lang="pt-BR" sz="2800" dirty="0"/>
              <a:t>...nesse caso, é preciso ter um ordenamento, mesmo que mínimo, para garantir:</a:t>
            </a:r>
            <a:endParaRPr lang="pt-BR" sz="2800" dirty="0">
              <a:solidFill>
                <a:srgbClr val="FF0000"/>
              </a:solidFill>
            </a:endParaRPr>
          </a:p>
          <a:p>
            <a:pPr algn="l"/>
            <a:r>
              <a:rPr lang="pt-BR" sz="2800" dirty="0">
                <a:solidFill>
                  <a:schemeClr val="tx1">
                    <a:lumMod val="95000"/>
                    <a:lumOff val="5000"/>
                  </a:schemeClr>
                </a:solidFill>
              </a:rPr>
              <a:t>	(1) </a:t>
            </a:r>
            <a:r>
              <a:rPr lang="pt-BR" sz="2800" u="sng" dirty="0">
                <a:solidFill>
                  <a:srgbClr val="055ABE"/>
                </a:solidFill>
              </a:rPr>
              <a:t>qualidade!</a:t>
            </a:r>
          </a:p>
          <a:p>
            <a:pPr algn="l"/>
            <a:r>
              <a:rPr lang="pt-BR" sz="2800" dirty="0">
                <a:solidFill>
                  <a:srgbClr val="055ABE"/>
                </a:solidFill>
              </a:rPr>
              <a:t>	</a:t>
            </a:r>
            <a:r>
              <a:rPr lang="pt-BR" sz="2800" dirty="0"/>
              <a:t>(2) empresas dão valor ao </a:t>
            </a:r>
            <a:r>
              <a:rPr lang="pt-BR" sz="2800" u="sng" dirty="0">
                <a:solidFill>
                  <a:srgbClr val="055ABE"/>
                </a:solidFill>
              </a:rPr>
              <a:t>processo!</a:t>
            </a:r>
          </a:p>
          <a:p>
            <a:pPr algn="l"/>
            <a:r>
              <a:rPr lang="pt-BR" sz="2800" dirty="0">
                <a:solidFill>
                  <a:schemeClr val="tx1">
                    <a:lumMod val="95000"/>
                    <a:lumOff val="5000"/>
                  </a:schemeClr>
                </a:solidFill>
              </a:rPr>
              <a:t>	(3) processo é o instrumento para </a:t>
            </a:r>
            <a:r>
              <a:rPr lang="pt-BR" sz="2800" dirty="0">
                <a:solidFill>
                  <a:srgbClr val="055ABE"/>
                </a:solidFill>
              </a:rPr>
              <a:t>coordenar, motivar, organizar e avaliar o trabalho da equipe!</a:t>
            </a:r>
          </a:p>
          <a:p>
            <a:pPr algn="l"/>
            <a:endParaRPr lang="pt-BR" sz="2800" dirty="0">
              <a:solidFill>
                <a:schemeClr val="tx1">
                  <a:lumMod val="95000"/>
                  <a:lumOff val="5000"/>
                </a:schemeClr>
              </a:solidFill>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8</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Imagem 8">
            <a:extLst>
              <a:ext uri="{FF2B5EF4-FFF2-40B4-BE49-F238E27FC236}">
                <a16:creationId xmlns:a16="http://schemas.microsoft.com/office/drawing/2014/main" id="{9A726A1E-C703-428A-A53B-5911AA5A7B22}"/>
              </a:ext>
            </a:extLst>
          </p:cNvPr>
          <p:cNvPicPr>
            <a:picLocks noChangeAspect="1"/>
          </p:cNvPicPr>
          <p:nvPr/>
        </p:nvPicPr>
        <p:blipFill>
          <a:blip r:embed="rId5"/>
          <a:stretch>
            <a:fillRect/>
          </a:stretch>
        </p:blipFill>
        <p:spPr>
          <a:xfrm>
            <a:off x="3446136" y="4572210"/>
            <a:ext cx="5241796" cy="2098766"/>
          </a:xfrm>
          <a:prstGeom prst="rect">
            <a:avLst/>
          </a:prstGeom>
        </p:spPr>
      </p:pic>
    </p:spTree>
    <p:extLst>
      <p:ext uri="{BB962C8B-B14F-4D97-AF65-F5344CB8AC3E}">
        <p14:creationId xmlns:p14="http://schemas.microsoft.com/office/powerpoint/2010/main" val="14252581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2"/>
          <p:cNvSpPr txBox="1">
            <a:spLocks noGrp="1"/>
          </p:cNvSpPr>
          <p:nvPr>
            <p:ph type="title"/>
          </p:nvPr>
        </p:nvSpPr>
        <p:spPr>
          <a:xfrm>
            <a:off x="3538810" y="222886"/>
            <a:ext cx="11360800" cy="763600"/>
          </a:xfrm>
          <a:prstGeom prst="rect">
            <a:avLst/>
          </a:prstGeom>
        </p:spPr>
        <p:txBody>
          <a:bodyPr spcFirstLastPara="1" vert="horz" wrap="square" lIns="121900" tIns="121900" rIns="121900" bIns="121900" rtlCol="0" anchor="t" anchorCtr="0">
            <a:noAutofit/>
          </a:bodyPr>
          <a:lstStyle/>
          <a:p>
            <a:r>
              <a:rPr lang="pt-BR" dirty="0"/>
              <a:t>Resumo em 1 slide</a:t>
            </a:r>
            <a:endParaRPr dirty="0"/>
          </a:p>
        </p:txBody>
      </p:sp>
      <p:sp>
        <p:nvSpPr>
          <p:cNvPr id="496" name="Google Shape;496;p7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80</a:t>
            </a:fld>
            <a:endParaRPr/>
          </a:p>
        </p:txBody>
      </p:sp>
      <p:pic>
        <p:nvPicPr>
          <p:cNvPr id="497" name="Google Shape;497;p72"/>
          <p:cNvPicPr preferRelativeResize="0"/>
          <p:nvPr/>
        </p:nvPicPr>
        <p:blipFill>
          <a:blip r:embed="rId3">
            <a:alphaModFix/>
          </a:blip>
          <a:stretch>
            <a:fillRect/>
          </a:stretch>
        </p:blipFill>
        <p:spPr>
          <a:xfrm>
            <a:off x="309245" y="986486"/>
            <a:ext cx="11718966" cy="5735314"/>
          </a:xfrm>
          <a:prstGeom prst="rect">
            <a:avLst/>
          </a:prstGeom>
          <a:noFill/>
          <a:ln>
            <a:noFill/>
          </a:ln>
        </p:spPr>
      </p:pic>
      <p:sp>
        <p:nvSpPr>
          <p:cNvPr id="498" name="Google Shape;498;p72"/>
          <p:cNvSpPr txBox="1"/>
          <p:nvPr/>
        </p:nvSpPr>
        <p:spPr>
          <a:xfrm>
            <a:off x="2152800" y="6197000"/>
            <a:ext cx="8850000" cy="524800"/>
          </a:xfrm>
          <a:prstGeom prst="rect">
            <a:avLst/>
          </a:prstGeom>
          <a:noFill/>
          <a:ln>
            <a:noFill/>
          </a:ln>
        </p:spPr>
        <p:txBody>
          <a:bodyPr spcFirstLastPara="1" wrap="square" lIns="121900" tIns="121900" rIns="121900" bIns="121900" anchor="t" anchorCtr="0">
            <a:noAutofit/>
          </a:bodyPr>
          <a:lstStyle/>
          <a:p>
            <a:endParaRPr sz="16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3"/>
          <p:cNvSpPr txBox="1">
            <a:spLocks noGrp="1"/>
          </p:cNvSpPr>
          <p:nvPr>
            <p:ph type="title"/>
          </p:nvPr>
        </p:nvSpPr>
        <p:spPr>
          <a:xfrm>
            <a:off x="415600" y="2015767"/>
            <a:ext cx="11360800" cy="763600"/>
          </a:xfrm>
          <a:prstGeom prst="rect">
            <a:avLst/>
          </a:prstGeom>
        </p:spPr>
        <p:txBody>
          <a:bodyPr spcFirstLastPara="1" vert="horz" wrap="square" lIns="121900" tIns="121900" rIns="121900" bIns="121900" rtlCol="0" anchor="t" anchorCtr="0">
            <a:noAutofit/>
          </a:bodyPr>
          <a:lstStyle/>
          <a:p>
            <a:pPr algn="ctr">
              <a:lnSpc>
                <a:spcPct val="150000"/>
              </a:lnSpc>
            </a:pPr>
            <a:r>
              <a:rPr lang="pt-BR" sz="4000">
                <a:solidFill>
                  <a:schemeClr val="dk2"/>
                </a:solidFill>
              </a:rPr>
              <a:t>Mais alguns conceitos de Scrum</a:t>
            </a:r>
            <a:endParaRPr>
              <a:solidFill>
                <a:srgbClr val="FF0000"/>
              </a:solidFill>
            </a:endParaRPr>
          </a:p>
        </p:txBody>
      </p:sp>
      <p:sp>
        <p:nvSpPr>
          <p:cNvPr id="504" name="Google Shape;504;p7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4"/>
          <p:cNvSpPr txBox="1">
            <a:spLocks noGrp="1"/>
          </p:cNvSpPr>
          <p:nvPr>
            <p:ph type="title"/>
          </p:nvPr>
        </p:nvSpPr>
        <p:spPr>
          <a:xfrm>
            <a:off x="3628900" y="390167"/>
            <a:ext cx="11360800" cy="763600"/>
          </a:xfrm>
          <a:prstGeom prst="rect">
            <a:avLst/>
          </a:prstGeom>
        </p:spPr>
        <p:txBody>
          <a:bodyPr spcFirstLastPara="1" vert="horz" wrap="square" lIns="121900" tIns="121900" rIns="121900" bIns="121900" rtlCol="0" anchor="t" anchorCtr="0">
            <a:noAutofit/>
          </a:bodyPr>
          <a:lstStyle/>
          <a:p>
            <a:r>
              <a:rPr lang="pt-BR" dirty="0"/>
              <a:t>Time-box</a:t>
            </a:r>
            <a:endParaRPr dirty="0"/>
          </a:p>
        </p:txBody>
      </p:sp>
      <p:sp>
        <p:nvSpPr>
          <p:cNvPr id="510" name="Google Shape;510;p7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82</a:t>
            </a:fld>
            <a:endParaRPr/>
          </a:p>
        </p:txBody>
      </p:sp>
      <p:sp>
        <p:nvSpPr>
          <p:cNvPr id="511" name="Google Shape;511;p74"/>
          <p:cNvSpPr txBox="1">
            <a:spLocks noGrp="1"/>
          </p:cNvSpPr>
          <p:nvPr>
            <p:ph type="body" idx="1"/>
          </p:nvPr>
        </p:nvSpPr>
        <p:spPr>
          <a:xfrm>
            <a:off x="415600" y="1333433"/>
            <a:ext cx="11360800" cy="8540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Atividades têm uma duração bem definida</a:t>
            </a:r>
            <a:endParaRPr sz="3200" dirty="0"/>
          </a:p>
          <a:p>
            <a:pPr marL="0" indent="0">
              <a:lnSpc>
                <a:spcPct val="114000"/>
              </a:lnSpc>
              <a:spcBef>
                <a:spcPts val="1333"/>
              </a:spcBef>
              <a:buNone/>
            </a:pPr>
            <a:endParaRPr sz="3200" dirty="0"/>
          </a:p>
          <a:p>
            <a:pPr marL="0" indent="0">
              <a:lnSpc>
                <a:spcPct val="114000"/>
              </a:lnSpc>
              <a:spcBef>
                <a:spcPts val="1333"/>
              </a:spcBef>
              <a:spcAft>
                <a:spcPts val="1333"/>
              </a:spcAft>
              <a:buNone/>
            </a:pPr>
            <a:endParaRPr sz="3200" dirty="0"/>
          </a:p>
        </p:txBody>
      </p:sp>
      <p:pic>
        <p:nvPicPr>
          <p:cNvPr id="512" name="Google Shape;512;p74"/>
          <p:cNvPicPr preferRelativeResize="0"/>
          <p:nvPr/>
        </p:nvPicPr>
        <p:blipFill>
          <a:blip r:embed="rId3">
            <a:alphaModFix/>
          </a:blip>
          <a:stretch>
            <a:fillRect/>
          </a:stretch>
        </p:blipFill>
        <p:spPr>
          <a:xfrm>
            <a:off x="2765374" y="2510609"/>
            <a:ext cx="6661251" cy="301395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7" name="Google Shape;587;p8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83</a:t>
            </a:fld>
            <a:endParaRPr/>
          </a:p>
        </p:txBody>
      </p:sp>
      <p:pic>
        <p:nvPicPr>
          <p:cNvPr id="13" name="Picture 12">
            <a:extLst>
              <a:ext uri="{FF2B5EF4-FFF2-40B4-BE49-F238E27FC236}">
                <a16:creationId xmlns:a16="http://schemas.microsoft.com/office/drawing/2014/main" id="{B205AB44-D957-41FD-98C7-D692287D579A}"/>
              </a:ext>
            </a:extLst>
          </p:cNvPr>
          <p:cNvPicPr>
            <a:picLocks noChangeAspect="1"/>
          </p:cNvPicPr>
          <p:nvPr/>
        </p:nvPicPr>
        <p:blipFill>
          <a:blip r:embed="rId3"/>
          <a:stretch>
            <a:fillRect/>
          </a:stretch>
        </p:blipFill>
        <p:spPr>
          <a:xfrm>
            <a:off x="547351" y="1693222"/>
            <a:ext cx="11097297" cy="4268191"/>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6"/>
          <p:cNvSpPr txBox="1">
            <a:spLocks noGrp="1"/>
          </p:cNvSpPr>
          <p:nvPr>
            <p:ph type="title"/>
          </p:nvPr>
        </p:nvSpPr>
        <p:spPr>
          <a:xfrm>
            <a:off x="3503184" y="271414"/>
            <a:ext cx="2360406" cy="677276"/>
          </a:xfrm>
          <a:prstGeom prst="rect">
            <a:avLst/>
          </a:prstGeom>
        </p:spPr>
        <p:txBody>
          <a:bodyPr spcFirstLastPara="1" vert="horz" wrap="square" lIns="121900" tIns="121900" rIns="121900" bIns="121900" rtlCol="0" anchor="t" anchorCtr="0">
            <a:noAutofit/>
          </a:bodyPr>
          <a:lstStyle/>
          <a:p>
            <a:r>
              <a:rPr lang="pt-BR" dirty="0"/>
              <a:t>Kanban</a:t>
            </a:r>
            <a:endParaRPr dirty="0"/>
          </a:p>
        </p:txBody>
      </p:sp>
      <p:sp>
        <p:nvSpPr>
          <p:cNvPr id="593" name="Google Shape;593;p8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84</a:t>
            </a:fld>
            <a:endParaRPr/>
          </a:p>
        </p:txBody>
      </p:sp>
      <p:sp>
        <p:nvSpPr>
          <p:cNvPr id="594" name="Google Shape;594;p86"/>
          <p:cNvSpPr txBox="1">
            <a:spLocks noGrp="1"/>
          </p:cNvSpPr>
          <p:nvPr>
            <p:ph type="body" idx="1"/>
          </p:nvPr>
        </p:nvSpPr>
        <p:spPr>
          <a:xfrm>
            <a:off x="415599" y="1190044"/>
            <a:ext cx="11612611" cy="4886666"/>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Origem na década de 50 no Japão por </a:t>
            </a:r>
            <a:r>
              <a:rPr lang="pt-BR" sz="3200" dirty="0" err="1"/>
              <a:t>Taiichi</a:t>
            </a:r>
            <a:r>
              <a:rPr lang="pt-BR" sz="3200" dirty="0"/>
              <a:t> </a:t>
            </a:r>
            <a:r>
              <a:rPr lang="pt-BR" sz="3200" dirty="0" err="1"/>
              <a:t>Ohno</a:t>
            </a:r>
            <a:r>
              <a:rPr lang="pt-BR" sz="3200" dirty="0"/>
              <a:t> (Toyota)</a:t>
            </a:r>
            <a:endParaRPr sz="2800" dirty="0"/>
          </a:p>
          <a:p>
            <a:pPr indent="-507987">
              <a:lnSpc>
                <a:spcPct val="114000"/>
              </a:lnSpc>
              <a:spcBef>
                <a:spcPts val="1333"/>
              </a:spcBef>
              <a:buSzPts val="2400"/>
            </a:pPr>
            <a:r>
              <a:rPr lang="pt-BR" sz="3200" dirty="0"/>
              <a:t>Manufatura </a:t>
            </a:r>
            <a:r>
              <a:rPr lang="pt-BR" sz="3200" i="1" dirty="0"/>
              <a:t>Lean </a:t>
            </a:r>
            <a:r>
              <a:rPr lang="pt-BR" sz="3200" dirty="0"/>
              <a:t>(TPS)</a:t>
            </a:r>
          </a:p>
          <a:p>
            <a:pPr lvl="1" indent="-507987">
              <a:lnSpc>
                <a:spcPct val="114000"/>
              </a:lnSpc>
              <a:spcBef>
                <a:spcPts val="1333"/>
              </a:spcBef>
              <a:buSzPts val="2400"/>
            </a:pPr>
            <a:r>
              <a:rPr lang="pt-BR" sz="2800" dirty="0"/>
              <a:t>Manufatura </a:t>
            </a:r>
            <a:r>
              <a:rPr lang="pt-BR" sz="2800" dirty="0">
                <a:solidFill>
                  <a:srgbClr val="055ABE"/>
                </a:solidFill>
              </a:rPr>
              <a:t>enxuta ou esbelta </a:t>
            </a:r>
            <a:r>
              <a:rPr lang="pt-BR" sz="2800" dirty="0"/>
              <a:t>(Brasil)</a:t>
            </a:r>
          </a:p>
          <a:p>
            <a:pPr lvl="1" indent="-507987">
              <a:lnSpc>
                <a:spcPct val="114000"/>
              </a:lnSpc>
              <a:spcBef>
                <a:spcPts val="1333"/>
              </a:spcBef>
              <a:buSzPts val="2400"/>
            </a:pPr>
            <a:r>
              <a:rPr lang="pt-BR" sz="2800" dirty="0"/>
              <a:t>Foco na </a:t>
            </a:r>
            <a:r>
              <a:rPr lang="pt-BR" sz="2800" dirty="0">
                <a:solidFill>
                  <a:srgbClr val="055ABE"/>
                </a:solidFill>
              </a:rPr>
              <a:t>redução de desperdícios (Tempo de espera, excesso de material...)</a:t>
            </a:r>
            <a:endParaRPr sz="2800" dirty="0">
              <a:solidFill>
                <a:srgbClr val="055ABE"/>
              </a:solidFill>
            </a:endParaRPr>
          </a:p>
          <a:p>
            <a:pPr indent="-507987">
              <a:lnSpc>
                <a:spcPct val="114000"/>
              </a:lnSpc>
              <a:spcBef>
                <a:spcPts val="1333"/>
              </a:spcBef>
              <a:spcAft>
                <a:spcPts val="1333"/>
              </a:spcAft>
              <a:buSzPts val="2400"/>
            </a:pPr>
            <a:r>
              <a:rPr lang="pt-BR" sz="3200" dirty="0"/>
              <a:t>Produção </a:t>
            </a:r>
            <a:r>
              <a:rPr lang="pt-BR" sz="3200" i="1" dirty="0"/>
              <a:t>just-in time </a:t>
            </a:r>
            <a:r>
              <a:rPr lang="pt-BR" sz="3200" dirty="0"/>
              <a:t>(JIT)</a:t>
            </a:r>
          </a:p>
          <a:p>
            <a:pPr lvl="1" indent="-507987">
              <a:lnSpc>
                <a:spcPct val="114000"/>
              </a:lnSpc>
              <a:spcBef>
                <a:spcPts val="1333"/>
              </a:spcBef>
              <a:spcAft>
                <a:spcPts val="1333"/>
              </a:spcAft>
              <a:buSzPts val="2400"/>
            </a:pPr>
            <a:r>
              <a:rPr lang="pt-BR" sz="2800" dirty="0">
                <a:solidFill>
                  <a:srgbClr val="055ABE"/>
                </a:solidFill>
              </a:rPr>
              <a:t>Busca precisão da cadeia de produção</a:t>
            </a:r>
            <a:r>
              <a:rPr lang="pt-BR" sz="2800" dirty="0"/>
              <a:t>. Operações de acordo com a demanda.</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9"/>
          <p:cNvSpPr txBox="1">
            <a:spLocks noGrp="1"/>
          </p:cNvSpPr>
          <p:nvPr>
            <p:ph type="title"/>
          </p:nvPr>
        </p:nvSpPr>
        <p:spPr>
          <a:xfrm>
            <a:off x="3550685" y="259539"/>
            <a:ext cx="11360800" cy="763600"/>
          </a:xfrm>
          <a:prstGeom prst="rect">
            <a:avLst/>
          </a:prstGeom>
        </p:spPr>
        <p:txBody>
          <a:bodyPr spcFirstLastPara="1" vert="horz" wrap="square" lIns="121900" tIns="121900" rIns="121900" bIns="121900" rtlCol="0" anchor="t" anchorCtr="0">
            <a:noAutofit/>
          </a:bodyPr>
          <a:lstStyle/>
          <a:p>
            <a:r>
              <a:rPr lang="pt-BR" dirty="0"/>
              <a:t>Kanban vs Scrum</a:t>
            </a:r>
            <a:endParaRPr dirty="0"/>
          </a:p>
        </p:txBody>
      </p:sp>
      <p:sp>
        <p:nvSpPr>
          <p:cNvPr id="614" name="Google Shape;614;p8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85</a:t>
            </a:fld>
            <a:endParaRPr/>
          </a:p>
        </p:txBody>
      </p:sp>
      <p:sp>
        <p:nvSpPr>
          <p:cNvPr id="615" name="Google Shape;615;p89"/>
          <p:cNvSpPr txBox="1">
            <a:spLocks noGrp="1"/>
          </p:cNvSpPr>
          <p:nvPr>
            <p:ph type="body" idx="1"/>
          </p:nvPr>
        </p:nvSpPr>
        <p:spPr>
          <a:xfrm>
            <a:off x="415599" y="1231833"/>
            <a:ext cx="11612611" cy="551059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Kanban é </a:t>
            </a:r>
            <a:r>
              <a:rPr lang="pt-BR" sz="3200" dirty="0">
                <a:solidFill>
                  <a:srgbClr val="055ABE"/>
                </a:solidFill>
              </a:rPr>
              <a:t>mais simples</a:t>
            </a:r>
            <a:endParaRPr sz="3200" dirty="0">
              <a:solidFill>
                <a:srgbClr val="055ABE"/>
              </a:solidFill>
            </a:endParaRPr>
          </a:p>
          <a:p>
            <a:pPr indent="-507987">
              <a:lnSpc>
                <a:spcPct val="114000"/>
              </a:lnSpc>
              <a:spcBef>
                <a:spcPts val="1333"/>
              </a:spcBef>
              <a:buSzPts val="2400"/>
            </a:pPr>
            <a:r>
              <a:rPr lang="pt-BR" sz="3200" dirty="0">
                <a:solidFill>
                  <a:srgbClr val="055ABE"/>
                </a:solidFill>
              </a:rPr>
              <a:t>Não</a:t>
            </a:r>
            <a:r>
              <a:rPr lang="pt-BR" sz="3200" dirty="0"/>
              <a:t> existem sprints</a:t>
            </a:r>
            <a:endParaRPr sz="3200" dirty="0"/>
          </a:p>
          <a:p>
            <a:pPr indent="-507987">
              <a:lnSpc>
                <a:spcPct val="114000"/>
              </a:lnSpc>
              <a:spcBef>
                <a:spcPts val="1333"/>
              </a:spcBef>
              <a:buSzPts val="2400"/>
            </a:pPr>
            <a:r>
              <a:rPr lang="pt-BR" sz="3200" dirty="0">
                <a:solidFill>
                  <a:srgbClr val="055ABE"/>
                </a:solidFill>
              </a:rPr>
              <a:t>Não</a:t>
            </a:r>
            <a:r>
              <a:rPr lang="pt-BR" sz="3200" dirty="0"/>
              <a:t> é obrigatório usar papéis e eventos, incluindo:</a:t>
            </a:r>
            <a:endParaRPr sz="3200" dirty="0"/>
          </a:p>
          <a:p>
            <a:pPr lvl="1" indent="-507987">
              <a:lnSpc>
                <a:spcPct val="114000"/>
              </a:lnSpc>
              <a:spcBef>
                <a:spcPts val="1333"/>
              </a:spcBef>
              <a:buSzPts val="2400"/>
            </a:pPr>
            <a:r>
              <a:rPr lang="pt-BR" sz="3200" dirty="0"/>
              <a:t>Scrum master</a:t>
            </a:r>
            <a:endParaRPr sz="3200" dirty="0"/>
          </a:p>
          <a:p>
            <a:pPr lvl="1" indent="-507987">
              <a:lnSpc>
                <a:spcPct val="114000"/>
              </a:lnSpc>
              <a:spcBef>
                <a:spcPts val="1333"/>
              </a:spcBef>
              <a:buSzPts val="2400"/>
            </a:pPr>
            <a:r>
              <a:rPr lang="pt-BR" sz="3200" dirty="0"/>
              <a:t>Daily Scrum, Retrospectivas, Revisões</a:t>
            </a:r>
            <a:endParaRPr sz="3200" dirty="0"/>
          </a:p>
          <a:p>
            <a:pPr lvl="1" indent="-507987">
              <a:lnSpc>
                <a:spcPct val="114000"/>
              </a:lnSpc>
              <a:spcBef>
                <a:spcPts val="1333"/>
              </a:spcBef>
              <a:buSzPts val="2400"/>
            </a:pPr>
            <a:r>
              <a:rPr lang="pt-BR" sz="3200" dirty="0"/>
              <a:t>etc</a:t>
            </a:r>
            <a:endParaRPr sz="3200" dirty="0"/>
          </a:p>
          <a:p>
            <a:pPr indent="-507987">
              <a:lnSpc>
                <a:spcPct val="114000"/>
              </a:lnSpc>
              <a:spcBef>
                <a:spcPts val="1333"/>
              </a:spcBef>
              <a:buSzPts val="2400"/>
            </a:pPr>
            <a:r>
              <a:rPr lang="pt-BR" sz="3200" dirty="0">
                <a:solidFill>
                  <a:srgbClr val="055ABE"/>
                </a:solidFill>
              </a:rPr>
              <a:t>Time</a:t>
            </a:r>
            <a:r>
              <a:rPr lang="pt-BR" sz="3200" dirty="0"/>
              <a:t> </a:t>
            </a:r>
            <a:r>
              <a:rPr lang="pt-BR" sz="3200" dirty="0">
                <a:solidFill>
                  <a:srgbClr val="055ABE"/>
                </a:solidFill>
              </a:rPr>
              <a:t>define</a:t>
            </a:r>
            <a:r>
              <a:rPr lang="pt-BR" sz="3200" dirty="0"/>
              <a:t> os papéis e eventos</a:t>
            </a:r>
            <a:endParaRPr sz="3200" dirty="0"/>
          </a:p>
          <a:p>
            <a:pPr marL="1219170" indent="0">
              <a:lnSpc>
                <a:spcPct val="114000"/>
              </a:lnSpc>
              <a:spcBef>
                <a:spcPts val="1333"/>
              </a:spcBef>
              <a:spcAft>
                <a:spcPts val="1333"/>
              </a:spcAft>
              <a:buNone/>
            </a:pPr>
            <a:endParaRPr sz="32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7"/>
          <p:cNvSpPr txBox="1">
            <a:spLocks noGrp="1"/>
          </p:cNvSpPr>
          <p:nvPr>
            <p:ph type="title"/>
          </p:nvPr>
        </p:nvSpPr>
        <p:spPr>
          <a:xfrm>
            <a:off x="3562561" y="237106"/>
            <a:ext cx="11360800" cy="763600"/>
          </a:xfrm>
          <a:prstGeom prst="rect">
            <a:avLst/>
          </a:prstGeom>
        </p:spPr>
        <p:txBody>
          <a:bodyPr spcFirstLastPara="1" vert="horz" wrap="square" lIns="121900" tIns="121900" rIns="121900" bIns="121900" rtlCol="0" anchor="t" anchorCtr="0">
            <a:noAutofit/>
          </a:bodyPr>
          <a:lstStyle/>
          <a:p>
            <a:r>
              <a:rPr lang="pt-BR" dirty="0"/>
              <a:t>Kanban = "cartão visual"</a:t>
            </a:r>
            <a:endParaRPr dirty="0"/>
          </a:p>
        </p:txBody>
      </p:sp>
      <p:sp>
        <p:nvSpPr>
          <p:cNvPr id="600" name="Google Shape;600;p8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86</a:t>
            </a:fld>
            <a:endParaRPr/>
          </a:p>
        </p:txBody>
      </p:sp>
      <p:pic>
        <p:nvPicPr>
          <p:cNvPr id="601" name="Google Shape;601;p87"/>
          <p:cNvPicPr preferRelativeResize="0"/>
          <p:nvPr/>
        </p:nvPicPr>
        <p:blipFill>
          <a:blip r:embed="rId3">
            <a:alphaModFix/>
          </a:blip>
          <a:stretch>
            <a:fillRect/>
          </a:stretch>
        </p:blipFill>
        <p:spPr>
          <a:xfrm>
            <a:off x="2075323" y="1323061"/>
            <a:ext cx="8041353" cy="5297833"/>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6"/>
          <p:cNvSpPr txBox="1">
            <a:spLocks noGrp="1"/>
          </p:cNvSpPr>
          <p:nvPr>
            <p:ph type="title"/>
          </p:nvPr>
        </p:nvSpPr>
        <p:spPr>
          <a:xfrm>
            <a:off x="3503184" y="271414"/>
            <a:ext cx="2360406" cy="677276"/>
          </a:xfrm>
          <a:prstGeom prst="rect">
            <a:avLst/>
          </a:prstGeom>
        </p:spPr>
        <p:txBody>
          <a:bodyPr spcFirstLastPara="1" vert="horz" wrap="square" lIns="121900" tIns="121900" rIns="121900" bIns="121900" rtlCol="0" anchor="t" anchorCtr="0">
            <a:noAutofit/>
          </a:bodyPr>
          <a:lstStyle/>
          <a:p>
            <a:r>
              <a:rPr lang="pt-BR" dirty="0"/>
              <a:t>Kanban</a:t>
            </a:r>
            <a:endParaRPr dirty="0"/>
          </a:p>
        </p:txBody>
      </p:sp>
      <p:sp>
        <p:nvSpPr>
          <p:cNvPr id="593" name="Google Shape;593;p8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87</a:t>
            </a:fld>
            <a:endParaRPr/>
          </a:p>
        </p:txBody>
      </p:sp>
      <p:sp>
        <p:nvSpPr>
          <p:cNvPr id="594" name="Google Shape;594;p86"/>
          <p:cNvSpPr txBox="1">
            <a:spLocks noGrp="1"/>
          </p:cNvSpPr>
          <p:nvPr>
            <p:ph type="body" idx="1"/>
          </p:nvPr>
        </p:nvSpPr>
        <p:spPr>
          <a:xfrm>
            <a:off x="415599" y="1446835"/>
            <a:ext cx="11297981" cy="4919831"/>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Kanban pode ser considerado uma técnica de </a:t>
            </a:r>
            <a:r>
              <a:rPr lang="pt-BR" sz="3200" dirty="0">
                <a:solidFill>
                  <a:srgbClr val="055ABE"/>
                </a:solidFill>
              </a:rPr>
              <a:t>controle visual </a:t>
            </a:r>
            <a:r>
              <a:rPr lang="pt-BR" sz="3200" dirty="0"/>
              <a:t>para o </a:t>
            </a:r>
            <a:r>
              <a:rPr lang="pt-BR" sz="3200" dirty="0">
                <a:solidFill>
                  <a:srgbClr val="055ABE"/>
                </a:solidFill>
              </a:rPr>
              <a:t>balanceamento da produção.</a:t>
            </a:r>
          </a:p>
          <a:p>
            <a:pPr indent="-507987">
              <a:lnSpc>
                <a:spcPct val="114000"/>
              </a:lnSpc>
              <a:buSzPts val="2400"/>
            </a:pPr>
            <a:endParaRPr lang="pt-BR" sz="3200" dirty="0"/>
          </a:p>
          <a:p>
            <a:pPr indent="-507987">
              <a:lnSpc>
                <a:spcPct val="114000"/>
              </a:lnSpc>
              <a:buSzPts val="2400"/>
            </a:pPr>
            <a:r>
              <a:rPr lang="pt-BR" sz="3200" dirty="0"/>
              <a:t>Produz a </a:t>
            </a:r>
            <a:r>
              <a:rPr lang="pt-BR" sz="3200" dirty="0">
                <a:solidFill>
                  <a:srgbClr val="055ABE"/>
                </a:solidFill>
              </a:rPr>
              <a:t>quantidade certa</a:t>
            </a:r>
            <a:r>
              <a:rPr lang="pt-BR" sz="3200" dirty="0"/>
              <a:t>, no momento certo aquilo que é </a:t>
            </a:r>
            <a:r>
              <a:rPr lang="pt-BR" sz="3200" dirty="0">
                <a:solidFill>
                  <a:srgbClr val="055ABE"/>
                </a:solidFill>
              </a:rPr>
              <a:t>necessário</a:t>
            </a:r>
            <a:r>
              <a:rPr lang="pt-BR" sz="3200" dirty="0"/>
              <a:t>.</a:t>
            </a:r>
            <a:endParaRPr sz="2800" dirty="0"/>
          </a:p>
        </p:txBody>
      </p:sp>
    </p:spTree>
    <p:extLst>
      <p:ext uri="{BB962C8B-B14F-4D97-AF65-F5344CB8AC3E}">
        <p14:creationId xmlns:p14="http://schemas.microsoft.com/office/powerpoint/2010/main" val="5423426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8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88</a:t>
            </a:fld>
            <a:endParaRPr/>
          </a:p>
        </p:txBody>
      </p:sp>
      <p:sp>
        <p:nvSpPr>
          <p:cNvPr id="4" name="Google Shape;592;p86">
            <a:extLst>
              <a:ext uri="{FF2B5EF4-FFF2-40B4-BE49-F238E27FC236}">
                <a16:creationId xmlns:a16="http://schemas.microsoft.com/office/drawing/2014/main" id="{03B571A1-4D2D-4068-B42B-B472A5AE63D8}"/>
              </a:ext>
            </a:extLst>
          </p:cNvPr>
          <p:cNvSpPr txBox="1">
            <a:spLocks noGrp="1"/>
          </p:cNvSpPr>
          <p:nvPr>
            <p:ph type="title"/>
          </p:nvPr>
        </p:nvSpPr>
        <p:spPr>
          <a:xfrm>
            <a:off x="3503183" y="271414"/>
            <a:ext cx="4981059" cy="677276"/>
          </a:xfrm>
          <a:prstGeom prst="rect">
            <a:avLst/>
          </a:prstGeom>
        </p:spPr>
        <p:txBody>
          <a:bodyPr spcFirstLastPara="1" vert="horz" wrap="square" lIns="121900" tIns="121900" rIns="121900" bIns="121900" rtlCol="0" anchor="t" anchorCtr="0">
            <a:noAutofit/>
          </a:bodyPr>
          <a:lstStyle/>
          <a:p>
            <a:r>
              <a:rPr lang="pt-BR" dirty="0"/>
              <a:t>Quadro Kanban</a:t>
            </a:r>
            <a:endParaRPr dirty="0"/>
          </a:p>
        </p:txBody>
      </p:sp>
      <p:sp>
        <p:nvSpPr>
          <p:cNvPr id="2" name="TextBox 1">
            <a:extLst>
              <a:ext uri="{FF2B5EF4-FFF2-40B4-BE49-F238E27FC236}">
                <a16:creationId xmlns:a16="http://schemas.microsoft.com/office/drawing/2014/main" id="{C06285FF-ABE3-4C7E-AEF2-61DF5C4CB15B}"/>
              </a:ext>
            </a:extLst>
          </p:cNvPr>
          <p:cNvSpPr txBox="1"/>
          <p:nvPr/>
        </p:nvSpPr>
        <p:spPr>
          <a:xfrm>
            <a:off x="6210733" y="1481715"/>
            <a:ext cx="5817477" cy="4401205"/>
          </a:xfrm>
          <a:prstGeom prst="rect">
            <a:avLst/>
          </a:prstGeom>
          <a:noFill/>
        </p:spPr>
        <p:txBody>
          <a:bodyPr wrap="square" rtlCol="0">
            <a:spAutoFit/>
          </a:bodyPr>
          <a:lstStyle/>
          <a:p>
            <a:pPr marL="285750" indent="-285750">
              <a:buFont typeface="Arial" panose="020B0604020202020204" pitchFamily="34" charset="0"/>
              <a:buChar char="•"/>
            </a:pPr>
            <a:r>
              <a:rPr lang="pt-BR" sz="2800" dirty="0"/>
              <a:t>Assegurar que o trabalho seja </a:t>
            </a:r>
            <a:r>
              <a:rPr lang="pt-BR" sz="2800" dirty="0">
                <a:solidFill>
                  <a:srgbClr val="055ABE"/>
                </a:solidFill>
              </a:rPr>
              <a:t>visualizado</a:t>
            </a:r>
            <a:r>
              <a:rPr lang="pt-BR" sz="2800" dirty="0"/>
              <a:t>;</a:t>
            </a:r>
          </a:p>
          <a:p>
            <a:pPr marL="285750" indent="-285750">
              <a:buFont typeface="Arial" panose="020B0604020202020204" pitchFamily="34" charset="0"/>
              <a:buChar char="•"/>
            </a:pPr>
            <a:r>
              <a:rPr lang="pt-BR" sz="2800" dirty="0"/>
              <a:t>Fluxo de trabalho </a:t>
            </a:r>
            <a:r>
              <a:rPr lang="pt-BR" sz="2800" dirty="0">
                <a:solidFill>
                  <a:srgbClr val="055ABE"/>
                </a:solidFill>
              </a:rPr>
              <a:t>padronizado</a:t>
            </a:r>
          </a:p>
          <a:p>
            <a:pPr marL="285750" indent="-285750">
              <a:buFont typeface="Arial" panose="020B0604020202020204" pitchFamily="34" charset="0"/>
              <a:buChar char="•"/>
            </a:pPr>
            <a:r>
              <a:rPr lang="pt-BR" sz="2800" dirty="0"/>
              <a:t>Bloqueios e dependências sejam imediatamente </a:t>
            </a:r>
            <a:r>
              <a:rPr lang="pt-BR" sz="2800" dirty="0">
                <a:solidFill>
                  <a:srgbClr val="055ABE"/>
                </a:solidFill>
              </a:rPr>
              <a:t>identificados e resolvidos</a:t>
            </a:r>
          </a:p>
          <a:p>
            <a:pPr marL="285750" indent="-285750">
              <a:buFont typeface="Arial" panose="020B0604020202020204" pitchFamily="34" charset="0"/>
              <a:buChar char="•"/>
            </a:pPr>
            <a:r>
              <a:rPr lang="pt-BR" sz="2800" dirty="0"/>
              <a:t>Quadro básico tem as etapas:</a:t>
            </a:r>
          </a:p>
          <a:p>
            <a:pPr marL="742950" lvl="1" indent="-285750">
              <a:buFont typeface="Arial" panose="020B0604020202020204" pitchFamily="34" charset="0"/>
              <a:buChar char="•"/>
            </a:pPr>
            <a:r>
              <a:rPr lang="pt-BR" sz="2800" dirty="0">
                <a:solidFill>
                  <a:srgbClr val="055ABE"/>
                </a:solidFill>
              </a:rPr>
              <a:t>TO-DO</a:t>
            </a:r>
          </a:p>
          <a:p>
            <a:pPr marL="742950" lvl="1" indent="-285750">
              <a:buFont typeface="Arial" panose="020B0604020202020204" pitchFamily="34" charset="0"/>
              <a:buChar char="•"/>
            </a:pPr>
            <a:r>
              <a:rPr lang="pt-BR" sz="2800" dirty="0">
                <a:solidFill>
                  <a:srgbClr val="055ABE"/>
                </a:solidFill>
              </a:rPr>
              <a:t>In Progress</a:t>
            </a:r>
          </a:p>
          <a:p>
            <a:pPr marL="742950" lvl="1" indent="-285750">
              <a:buFont typeface="Arial" panose="020B0604020202020204" pitchFamily="34" charset="0"/>
              <a:buChar char="•"/>
            </a:pPr>
            <a:r>
              <a:rPr lang="pt-BR" sz="2800" dirty="0">
                <a:solidFill>
                  <a:srgbClr val="055ABE"/>
                </a:solidFill>
              </a:rPr>
              <a:t>Done</a:t>
            </a:r>
          </a:p>
        </p:txBody>
      </p:sp>
      <p:pic>
        <p:nvPicPr>
          <p:cNvPr id="1026" name="Picture 2" descr="Quais são os tipos de Kanban e como utilizar? - Delogic Blog">
            <a:extLst>
              <a:ext uri="{FF2B5EF4-FFF2-40B4-BE49-F238E27FC236}">
                <a16:creationId xmlns:a16="http://schemas.microsoft.com/office/drawing/2014/main" id="{718FF1B5-6A08-41ED-95CB-695A98D05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31" y="948690"/>
            <a:ext cx="5192210" cy="5192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421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8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89</a:t>
            </a:fld>
            <a:endParaRPr/>
          </a:p>
        </p:txBody>
      </p:sp>
      <p:sp>
        <p:nvSpPr>
          <p:cNvPr id="4" name="Google Shape;592;p86">
            <a:extLst>
              <a:ext uri="{FF2B5EF4-FFF2-40B4-BE49-F238E27FC236}">
                <a16:creationId xmlns:a16="http://schemas.microsoft.com/office/drawing/2014/main" id="{03B571A1-4D2D-4068-B42B-B472A5AE63D8}"/>
              </a:ext>
            </a:extLst>
          </p:cNvPr>
          <p:cNvSpPr txBox="1">
            <a:spLocks noGrp="1"/>
          </p:cNvSpPr>
          <p:nvPr>
            <p:ph type="title"/>
          </p:nvPr>
        </p:nvSpPr>
        <p:spPr>
          <a:xfrm>
            <a:off x="3503183" y="271414"/>
            <a:ext cx="4981059" cy="677276"/>
          </a:xfrm>
          <a:prstGeom prst="rect">
            <a:avLst/>
          </a:prstGeom>
        </p:spPr>
        <p:txBody>
          <a:bodyPr spcFirstLastPara="1" vert="horz" wrap="square" lIns="121900" tIns="121900" rIns="121900" bIns="121900" rtlCol="0" anchor="t" anchorCtr="0">
            <a:noAutofit/>
          </a:bodyPr>
          <a:lstStyle/>
          <a:p>
            <a:r>
              <a:rPr lang="pt-BR" dirty="0"/>
              <a:t>Cartão Kanban</a:t>
            </a:r>
            <a:endParaRPr dirty="0"/>
          </a:p>
        </p:txBody>
      </p:sp>
      <p:sp>
        <p:nvSpPr>
          <p:cNvPr id="2" name="TextBox 1">
            <a:extLst>
              <a:ext uri="{FF2B5EF4-FFF2-40B4-BE49-F238E27FC236}">
                <a16:creationId xmlns:a16="http://schemas.microsoft.com/office/drawing/2014/main" id="{C06285FF-ABE3-4C7E-AEF2-61DF5C4CB15B}"/>
              </a:ext>
            </a:extLst>
          </p:cNvPr>
          <p:cNvSpPr txBox="1"/>
          <p:nvPr/>
        </p:nvSpPr>
        <p:spPr>
          <a:xfrm>
            <a:off x="6210733" y="1481715"/>
            <a:ext cx="5817477" cy="3108543"/>
          </a:xfrm>
          <a:prstGeom prst="rect">
            <a:avLst/>
          </a:prstGeom>
          <a:noFill/>
        </p:spPr>
        <p:txBody>
          <a:bodyPr wrap="square" rtlCol="0">
            <a:spAutoFit/>
          </a:bodyPr>
          <a:lstStyle/>
          <a:p>
            <a:pPr marL="285750" indent="-285750">
              <a:buFont typeface="Arial" panose="020B0604020202020204" pitchFamily="34" charset="0"/>
              <a:buChar char="•"/>
            </a:pPr>
            <a:r>
              <a:rPr lang="pt-BR" sz="2800" dirty="0">
                <a:solidFill>
                  <a:srgbClr val="055ABE"/>
                </a:solidFill>
              </a:rPr>
              <a:t>Itens de trabalho</a:t>
            </a:r>
          </a:p>
          <a:p>
            <a:pPr marL="285750" indent="-285750">
              <a:buFont typeface="Arial" panose="020B0604020202020204" pitchFamily="34" charset="0"/>
              <a:buChar char="•"/>
            </a:pPr>
            <a:r>
              <a:rPr lang="pt-BR" sz="2800" dirty="0">
                <a:solidFill>
                  <a:srgbClr val="055ABE"/>
                </a:solidFill>
              </a:rPr>
              <a:t>Representar</a:t>
            </a:r>
            <a:r>
              <a:rPr lang="pt-BR" sz="2800" dirty="0"/>
              <a:t> o trabalho no Quadro Kanban</a:t>
            </a:r>
          </a:p>
          <a:p>
            <a:pPr marL="285750" indent="-285750">
              <a:buFont typeface="Arial" panose="020B0604020202020204" pitchFamily="34" charset="0"/>
              <a:buChar char="•"/>
            </a:pPr>
            <a:r>
              <a:rPr lang="pt-BR" sz="2800" dirty="0"/>
              <a:t>Permite que os membros da equipe </a:t>
            </a:r>
            <a:r>
              <a:rPr lang="pt-BR" sz="2800" dirty="0">
                <a:solidFill>
                  <a:srgbClr val="055ABE"/>
                </a:solidFill>
              </a:rPr>
              <a:t>acompanhem seu andamento </a:t>
            </a:r>
            <a:r>
              <a:rPr lang="pt-BR" sz="2800" dirty="0"/>
              <a:t>por meio de uma </a:t>
            </a:r>
            <a:r>
              <a:rPr lang="pt-BR" sz="2800" dirty="0">
                <a:solidFill>
                  <a:srgbClr val="055ABE"/>
                </a:solidFill>
              </a:rPr>
              <a:t>maneira altamente visual</a:t>
            </a:r>
          </a:p>
        </p:txBody>
      </p:sp>
      <p:pic>
        <p:nvPicPr>
          <p:cNvPr id="1026" name="Picture 2" descr="Quais são os tipos de Kanban e como utilizar? - Delogic Blog">
            <a:extLst>
              <a:ext uri="{FF2B5EF4-FFF2-40B4-BE49-F238E27FC236}">
                <a16:creationId xmlns:a16="http://schemas.microsoft.com/office/drawing/2014/main" id="{718FF1B5-6A08-41ED-95CB-695A98D05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431" y="948690"/>
            <a:ext cx="5192210" cy="5192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99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9</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9">
            <a:extLst>
              <a:ext uri="{FF2B5EF4-FFF2-40B4-BE49-F238E27FC236}">
                <a16:creationId xmlns:a16="http://schemas.microsoft.com/office/drawing/2014/main" id="{CF8C6A80-344D-455C-8814-E185A1399817}"/>
              </a:ext>
            </a:extLst>
          </p:cNvPr>
          <p:cNvPicPr>
            <a:picLocks noChangeAspect="1"/>
          </p:cNvPicPr>
          <p:nvPr/>
        </p:nvPicPr>
        <p:blipFill>
          <a:blip r:embed="rId5"/>
          <a:stretch>
            <a:fillRect/>
          </a:stretch>
        </p:blipFill>
        <p:spPr>
          <a:xfrm>
            <a:off x="1983733" y="1112858"/>
            <a:ext cx="8224533" cy="5568790"/>
          </a:xfrm>
          <a:prstGeom prst="rect">
            <a:avLst/>
          </a:prstGeom>
        </p:spPr>
      </p:pic>
    </p:spTree>
    <p:extLst>
      <p:ext uri="{BB962C8B-B14F-4D97-AF65-F5344CB8AC3E}">
        <p14:creationId xmlns:p14="http://schemas.microsoft.com/office/powerpoint/2010/main" val="10203837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7" name="Google Shape;607;p8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90</a:t>
            </a:fld>
            <a:endParaRPr/>
          </a:p>
        </p:txBody>
      </p:sp>
      <p:pic>
        <p:nvPicPr>
          <p:cNvPr id="5" name="Picture 4">
            <a:extLst>
              <a:ext uri="{FF2B5EF4-FFF2-40B4-BE49-F238E27FC236}">
                <a16:creationId xmlns:a16="http://schemas.microsoft.com/office/drawing/2014/main" id="{6EC89C26-AD40-45C3-BB2A-713C0DC26D1B}"/>
              </a:ext>
            </a:extLst>
          </p:cNvPr>
          <p:cNvPicPr>
            <a:picLocks noChangeAspect="1"/>
          </p:cNvPicPr>
          <p:nvPr/>
        </p:nvPicPr>
        <p:blipFill>
          <a:blip r:embed="rId3"/>
          <a:stretch>
            <a:fillRect/>
          </a:stretch>
        </p:blipFill>
        <p:spPr>
          <a:xfrm>
            <a:off x="387832" y="1186405"/>
            <a:ext cx="11804168" cy="5556018"/>
          </a:xfrm>
          <a:prstGeom prst="rect">
            <a:avLst/>
          </a:prstGeom>
        </p:spPr>
      </p:pic>
      <p:sp>
        <p:nvSpPr>
          <p:cNvPr id="4" name="Google Shape;592;p86">
            <a:extLst>
              <a:ext uri="{FF2B5EF4-FFF2-40B4-BE49-F238E27FC236}">
                <a16:creationId xmlns:a16="http://schemas.microsoft.com/office/drawing/2014/main" id="{03B571A1-4D2D-4068-B42B-B472A5AE63D8}"/>
              </a:ext>
            </a:extLst>
          </p:cNvPr>
          <p:cNvSpPr txBox="1">
            <a:spLocks noGrp="1"/>
          </p:cNvSpPr>
          <p:nvPr>
            <p:ph type="title"/>
          </p:nvPr>
        </p:nvSpPr>
        <p:spPr>
          <a:xfrm>
            <a:off x="3503183" y="271414"/>
            <a:ext cx="4981059" cy="677276"/>
          </a:xfrm>
          <a:prstGeom prst="rect">
            <a:avLst/>
          </a:prstGeom>
        </p:spPr>
        <p:txBody>
          <a:bodyPr spcFirstLastPara="1" vert="horz" wrap="square" lIns="121900" tIns="121900" rIns="121900" bIns="121900" rtlCol="0" anchor="t" anchorCtr="0">
            <a:noAutofit/>
          </a:bodyPr>
          <a:lstStyle/>
          <a:p>
            <a:r>
              <a:rPr lang="pt-BR" dirty="0"/>
              <a:t>Quadro Kanban</a:t>
            </a:r>
            <a:endParaRPr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91"/>
          <p:cNvSpPr txBox="1">
            <a:spLocks noGrp="1"/>
          </p:cNvSpPr>
          <p:nvPr>
            <p:ph type="title"/>
          </p:nvPr>
        </p:nvSpPr>
        <p:spPr>
          <a:xfrm>
            <a:off x="3633813" y="390167"/>
            <a:ext cx="11360800" cy="763600"/>
          </a:xfrm>
          <a:prstGeom prst="rect">
            <a:avLst/>
          </a:prstGeom>
        </p:spPr>
        <p:txBody>
          <a:bodyPr spcFirstLastPara="1" vert="horz" wrap="square" lIns="121900" tIns="121900" rIns="121900" bIns="121900" rtlCol="0" anchor="t" anchorCtr="0">
            <a:noAutofit/>
          </a:bodyPr>
          <a:lstStyle/>
          <a:p>
            <a:r>
              <a:rPr lang="pt-BR" dirty="0"/>
              <a:t>Kanban</a:t>
            </a:r>
            <a:endParaRPr dirty="0"/>
          </a:p>
        </p:txBody>
      </p:sp>
      <p:sp>
        <p:nvSpPr>
          <p:cNvPr id="636" name="Google Shape;636;p9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91</a:t>
            </a:fld>
            <a:endParaRPr/>
          </a:p>
        </p:txBody>
      </p:sp>
      <p:sp>
        <p:nvSpPr>
          <p:cNvPr id="637" name="Google Shape;637;p91"/>
          <p:cNvSpPr txBox="1">
            <a:spLocks noGrp="1"/>
          </p:cNvSpPr>
          <p:nvPr>
            <p:ph type="body" idx="1"/>
          </p:nvPr>
        </p:nvSpPr>
        <p:spPr>
          <a:xfrm>
            <a:off x="415599" y="1231833"/>
            <a:ext cx="11612611" cy="542361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pt-BR" sz="3200" dirty="0"/>
              <a:t>Ideia central: sistema </a:t>
            </a:r>
            <a:r>
              <a:rPr lang="pt-BR" sz="3200" i="1" dirty="0">
                <a:solidFill>
                  <a:srgbClr val="055ABE"/>
                </a:solidFill>
              </a:rPr>
              <a:t>pull</a:t>
            </a:r>
            <a:endParaRPr sz="3200" i="1" dirty="0">
              <a:solidFill>
                <a:srgbClr val="055ABE"/>
              </a:solidFill>
            </a:endParaRPr>
          </a:p>
          <a:p>
            <a:pPr indent="-507987">
              <a:lnSpc>
                <a:spcPct val="114000"/>
              </a:lnSpc>
              <a:spcBef>
                <a:spcPts val="1333"/>
              </a:spcBef>
              <a:buSzPts val="2400"/>
            </a:pPr>
            <a:r>
              <a:rPr lang="pt-BR" sz="3200" dirty="0"/>
              <a:t>Membros </a:t>
            </a:r>
            <a:r>
              <a:rPr lang="pt-BR" sz="3200" dirty="0">
                <a:solidFill>
                  <a:srgbClr val="055ABE"/>
                </a:solidFill>
              </a:rPr>
              <a:t>"puxam"</a:t>
            </a:r>
            <a:r>
              <a:rPr lang="pt-BR" sz="3200" dirty="0"/>
              <a:t> trabalho:</a:t>
            </a:r>
            <a:endParaRPr sz="3200" dirty="0"/>
          </a:p>
          <a:p>
            <a:pPr lvl="1" indent="-507987">
              <a:lnSpc>
                <a:spcPct val="114000"/>
              </a:lnSpc>
              <a:spcBef>
                <a:spcPts val="1333"/>
              </a:spcBef>
              <a:buSzPts val="2400"/>
              <a:buAutoNum type="alphaLcPeriod"/>
            </a:pPr>
            <a:r>
              <a:rPr lang="pt-BR" sz="3200" dirty="0"/>
              <a:t>Escolhem uma tarefa para trabalhar </a:t>
            </a:r>
            <a:endParaRPr sz="3200" dirty="0"/>
          </a:p>
          <a:p>
            <a:pPr lvl="1" indent="-507987">
              <a:lnSpc>
                <a:spcPct val="114000"/>
              </a:lnSpc>
              <a:spcBef>
                <a:spcPts val="1333"/>
              </a:spcBef>
              <a:buSzPts val="2400"/>
              <a:buAutoNum type="alphaLcPeriod"/>
            </a:pPr>
            <a:r>
              <a:rPr lang="pt-BR" sz="3200" dirty="0"/>
              <a:t>Concluem tarefa (movem ela para frente no quadro)</a:t>
            </a:r>
            <a:endParaRPr sz="3200" dirty="0"/>
          </a:p>
          <a:p>
            <a:pPr lvl="1" indent="-507987">
              <a:lnSpc>
                <a:spcPct val="114000"/>
              </a:lnSpc>
              <a:spcBef>
                <a:spcPts val="1333"/>
              </a:spcBef>
              <a:buSzPts val="2400"/>
              <a:buAutoNum type="alphaLcPeriod"/>
            </a:pPr>
            <a:r>
              <a:rPr lang="pt-BR" sz="3200" dirty="0"/>
              <a:t>Volte para o passo (a)</a:t>
            </a:r>
            <a:endParaRPr sz="3200" dirty="0"/>
          </a:p>
          <a:p>
            <a:pPr marL="1219170" indent="0">
              <a:lnSpc>
                <a:spcPct val="114000"/>
              </a:lnSpc>
              <a:spcBef>
                <a:spcPts val="1333"/>
              </a:spcBef>
              <a:spcAft>
                <a:spcPts val="1333"/>
              </a:spcAft>
              <a:buNone/>
            </a:pPr>
            <a:endParaRPr sz="32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1" name="Google Shape;621;p90"/>
          <p:cNvSpPr txBox="1">
            <a:spLocks noGrp="1"/>
          </p:cNvSpPr>
          <p:nvPr>
            <p:ph type="sldNum" idx="12"/>
          </p:nvPr>
        </p:nvSpPr>
        <p:spPr>
          <a:xfrm>
            <a:off x="11292615"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92</a:t>
            </a:fld>
            <a:endParaRPr dirty="0"/>
          </a:p>
        </p:txBody>
      </p:sp>
      <p:graphicFrame>
        <p:nvGraphicFramePr>
          <p:cNvPr id="622" name="Google Shape;622;p90"/>
          <p:cNvGraphicFramePr/>
          <p:nvPr>
            <p:extLst>
              <p:ext uri="{D42A27DB-BD31-4B8C-83A1-F6EECF244321}">
                <p14:modId xmlns:p14="http://schemas.microsoft.com/office/powerpoint/2010/main" val="3133349335"/>
              </p:ext>
            </p:extLst>
          </p:nvPr>
        </p:nvGraphicFramePr>
        <p:xfrm>
          <a:off x="1460628" y="1914046"/>
          <a:ext cx="7988300" cy="147658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81957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cxnSp>
        <p:nvCxnSpPr>
          <p:cNvPr id="623" name="Google Shape;623;p90"/>
          <p:cNvCxnSpPr/>
          <p:nvPr/>
        </p:nvCxnSpPr>
        <p:spPr>
          <a:xfrm rot="10800000" flipH="1">
            <a:off x="4080195" y="1092479"/>
            <a:ext cx="975200" cy="783200"/>
          </a:xfrm>
          <a:prstGeom prst="straightConnector1">
            <a:avLst/>
          </a:prstGeom>
          <a:noFill/>
          <a:ln w="9525" cap="flat" cmpd="sng">
            <a:solidFill>
              <a:schemeClr val="dk2"/>
            </a:solidFill>
            <a:prstDash val="solid"/>
            <a:round/>
            <a:headEnd type="none" w="med" len="med"/>
            <a:tailEnd type="triangle" w="med" len="med"/>
          </a:ln>
        </p:spPr>
      </p:cxnSp>
      <p:sp>
        <p:nvSpPr>
          <p:cNvPr id="624" name="Google Shape;624;p90"/>
          <p:cNvSpPr txBox="1"/>
          <p:nvPr/>
        </p:nvSpPr>
        <p:spPr>
          <a:xfrm>
            <a:off x="5055395" y="474489"/>
            <a:ext cx="2936698" cy="1092149"/>
          </a:xfrm>
          <a:prstGeom prst="rect">
            <a:avLst/>
          </a:prstGeom>
          <a:noFill/>
          <a:ln>
            <a:noFill/>
          </a:ln>
        </p:spPr>
        <p:txBody>
          <a:bodyPr spcFirstLastPara="1" wrap="square" lIns="121900" tIns="121900" rIns="121900" bIns="121900" anchor="t" anchorCtr="0">
            <a:noAutofit/>
          </a:bodyPr>
          <a:lstStyle/>
          <a:p>
            <a:r>
              <a:rPr lang="pt-BR" sz="2400" dirty="0"/>
              <a:t>"Grandes" colunas do     quadro: Passos</a:t>
            </a:r>
            <a:endParaRPr sz="2400" dirty="0"/>
          </a:p>
        </p:txBody>
      </p:sp>
      <p:sp>
        <p:nvSpPr>
          <p:cNvPr id="625" name="Google Shape;625;p90"/>
          <p:cNvSpPr txBox="1"/>
          <p:nvPr/>
        </p:nvSpPr>
        <p:spPr>
          <a:xfrm>
            <a:off x="2751595" y="4579813"/>
            <a:ext cx="2148400" cy="653600"/>
          </a:xfrm>
          <a:prstGeom prst="rect">
            <a:avLst/>
          </a:prstGeom>
          <a:noFill/>
          <a:ln>
            <a:noFill/>
          </a:ln>
        </p:spPr>
        <p:txBody>
          <a:bodyPr spcFirstLastPara="1" wrap="square" lIns="121900" tIns="121900" rIns="121900" bIns="121900" anchor="t" anchorCtr="0">
            <a:noAutofit/>
          </a:bodyPr>
          <a:lstStyle/>
          <a:p>
            <a:r>
              <a:rPr lang="pt-BR" sz="2400"/>
              <a:t>1a sub-coluna:</a:t>
            </a:r>
            <a:endParaRPr sz="2400"/>
          </a:p>
          <a:p>
            <a:r>
              <a:rPr lang="pt-BR" sz="2400"/>
              <a:t>em andamento</a:t>
            </a:r>
            <a:endParaRPr sz="2400"/>
          </a:p>
        </p:txBody>
      </p:sp>
      <p:cxnSp>
        <p:nvCxnSpPr>
          <p:cNvPr id="626" name="Google Shape;626;p90"/>
          <p:cNvCxnSpPr>
            <a:endCxn id="625" idx="0"/>
          </p:cNvCxnSpPr>
          <p:nvPr/>
        </p:nvCxnSpPr>
        <p:spPr>
          <a:xfrm>
            <a:off x="3034195" y="3417813"/>
            <a:ext cx="791600" cy="1162000"/>
          </a:xfrm>
          <a:prstGeom prst="straightConnector1">
            <a:avLst/>
          </a:prstGeom>
          <a:noFill/>
          <a:ln w="9525" cap="flat" cmpd="sng">
            <a:solidFill>
              <a:schemeClr val="dk2"/>
            </a:solidFill>
            <a:prstDash val="solid"/>
            <a:round/>
            <a:headEnd type="none" w="med" len="med"/>
            <a:tailEnd type="triangle" w="med" len="med"/>
          </a:ln>
        </p:spPr>
      </p:cxnSp>
      <p:sp>
        <p:nvSpPr>
          <p:cNvPr id="627" name="Google Shape;627;p90"/>
          <p:cNvSpPr txBox="1"/>
          <p:nvPr/>
        </p:nvSpPr>
        <p:spPr>
          <a:xfrm>
            <a:off x="4986795" y="4579813"/>
            <a:ext cx="2148400" cy="653600"/>
          </a:xfrm>
          <a:prstGeom prst="rect">
            <a:avLst/>
          </a:prstGeom>
          <a:noFill/>
          <a:ln>
            <a:noFill/>
          </a:ln>
        </p:spPr>
        <p:txBody>
          <a:bodyPr spcFirstLastPara="1" wrap="square" lIns="121900" tIns="121900" rIns="121900" bIns="121900" anchor="t" anchorCtr="0">
            <a:noAutofit/>
          </a:bodyPr>
          <a:lstStyle/>
          <a:p>
            <a:r>
              <a:rPr lang="pt-BR" sz="2400"/>
              <a:t>2a sub-coluna:</a:t>
            </a:r>
            <a:endParaRPr sz="2400"/>
          </a:p>
          <a:p>
            <a:r>
              <a:rPr lang="pt-BR" sz="2400"/>
              <a:t>concluídas</a:t>
            </a:r>
            <a:endParaRPr sz="2400"/>
          </a:p>
        </p:txBody>
      </p:sp>
      <p:cxnSp>
        <p:nvCxnSpPr>
          <p:cNvPr id="628" name="Google Shape;628;p90"/>
          <p:cNvCxnSpPr>
            <a:endCxn id="627" idx="0"/>
          </p:cNvCxnSpPr>
          <p:nvPr/>
        </p:nvCxnSpPr>
        <p:spPr>
          <a:xfrm>
            <a:off x="4071395" y="3409413"/>
            <a:ext cx="1989600" cy="1170400"/>
          </a:xfrm>
          <a:prstGeom prst="straightConnector1">
            <a:avLst/>
          </a:prstGeom>
          <a:noFill/>
          <a:ln w="9525" cap="flat" cmpd="sng">
            <a:solidFill>
              <a:schemeClr val="dk2"/>
            </a:solidFill>
            <a:prstDash val="solid"/>
            <a:round/>
            <a:headEnd type="none" w="med" len="med"/>
            <a:tailEnd type="triangle" w="med" len="med"/>
          </a:ln>
        </p:spPr>
      </p:cxnSp>
      <p:cxnSp>
        <p:nvCxnSpPr>
          <p:cNvPr id="629" name="Google Shape;629;p90"/>
          <p:cNvCxnSpPr/>
          <p:nvPr/>
        </p:nvCxnSpPr>
        <p:spPr>
          <a:xfrm rot="10800000" flipH="1">
            <a:off x="1538428" y="5835579"/>
            <a:ext cx="4332400" cy="16000"/>
          </a:xfrm>
          <a:prstGeom prst="straightConnector1">
            <a:avLst/>
          </a:prstGeom>
          <a:noFill/>
          <a:ln w="9525" cap="flat" cmpd="sng">
            <a:solidFill>
              <a:schemeClr val="dk2"/>
            </a:solidFill>
            <a:prstDash val="solid"/>
            <a:round/>
            <a:headEnd type="none" w="med" len="med"/>
            <a:tailEnd type="triangle" w="med" len="med"/>
          </a:ln>
        </p:spPr>
      </p:cxnSp>
      <p:sp>
        <p:nvSpPr>
          <p:cNvPr id="630" name="Google Shape;630;p90"/>
          <p:cNvSpPr txBox="1"/>
          <p:nvPr/>
        </p:nvSpPr>
        <p:spPr>
          <a:xfrm>
            <a:off x="1938795" y="5900613"/>
            <a:ext cx="3049200" cy="653600"/>
          </a:xfrm>
          <a:prstGeom prst="rect">
            <a:avLst/>
          </a:prstGeom>
          <a:noFill/>
          <a:ln>
            <a:noFill/>
          </a:ln>
        </p:spPr>
        <p:txBody>
          <a:bodyPr spcFirstLastPara="1" wrap="square" lIns="121900" tIns="121900" rIns="121900" bIns="121900" anchor="t" anchorCtr="0">
            <a:noAutofit/>
          </a:bodyPr>
          <a:lstStyle/>
          <a:p>
            <a:r>
              <a:rPr lang="pt-BR" sz="2400"/>
              <a:t>Fluxo de trabalho (tempo)</a:t>
            </a:r>
            <a:endParaRPr sz="2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92"/>
          <p:cNvSpPr txBox="1">
            <a:spLocks noGrp="1"/>
          </p:cNvSpPr>
          <p:nvPr>
            <p:ph type="sldNum" idx="12"/>
          </p:nvPr>
        </p:nvSpPr>
        <p:spPr>
          <a:xfrm>
            <a:off x="11896144" y="7322028"/>
            <a:ext cx="794036" cy="437706"/>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93</a:t>
            </a:fld>
            <a:endParaRPr/>
          </a:p>
        </p:txBody>
      </p:sp>
      <p:graphicFrame>
        <p:nvGraphicFramePr>
          <p:cNvPr id="643" name="Google Shape;643;p92"/>
          <p:cNvGraphicFramePr/>
          <p:nvPr>
            <p:extLst>
              <p:ext uri="{D42A27DB-BD31-4B8C-83A1-F6EECF244321}">
                <p14:modId xmlns:p14="http://schemas.microsoft.com/office/powerpoint/2010/main" val="331987993"/>
              </p:ext>
            </p:extLst>
          </p:nvPr>
        </p:nvGraphicFramePr>
        <p:xfrm>
          <a:off x="1615533" y="1307605"/>
          <a:ext cx="8670032" cy="1466428"/>
        </p:xfrm>
        <a:graphic>
          <a:graphicData uri="http://schemas.openxmlformats.org/drawingml/2006/table">
            <a:tbl>
              <a:tblPr>
                <a:noFill/>
              </a:tblPr>
              <a:tblGrid>
                <a:gridCol w="1006220">
                  <a:extLst>
                    <a:ext uri="{9D8B030D-6E8A-4147-A177-3AD203B41FA5}">
                      <a16:colId xmlns:a16="http://schemas.microsoft.com/office/drawing/2014/main" val="20000"/>
                    </a:ext>
                  </a:extLst>
                </a:gridCol>
                <a:gridCol w="1144058">
                  <a:extLst>
                    <a:ext uri="{9D8B030D-6E8A-4147-A177-3AD203B41FA5}">
                      <a16:colId xmlns:a16="http://schemas.microsoft.com/office/drawing/2014/main" val="20001"/>
                    </a:ext>
                  </a:extLst>
                </a:gridCol>
                <a:gridCol w="1226761">
                  <a:extLst>
                    <a:ext uri="{9D8B030D-6E8A-4147-A177-3AD203B41FA5}">
                      <a16:colId xmlns:a16="http://schemas.microsoft.com/office/drawing/2014/main" val="20002"/>
                    </a:ext>
                  </a:extLst>
                </a:gridCol>
                <a:gridCol w="1612709">
                  <a:extLst>
                    <a:ext uri="{9D8B030D-6E8A-4147-A177-3AD203B41FA5}">
                      <a16:colId xmlns:a16="http://schemas.microsoft.com/office/drawing/2014/main" val="20003"/>
                    </a:ext>
                  </a:extLst>
                </a:gridCol>
                <a:gridCol w="1598925">
                  <a:extLst>
                    <a:ext uri="{9D8B030D-6E8A-4147-A177-3AD203B41FA5}">
                      <a16:colId xmlns:a16="http://schemas.microsoft.com/office/drawing/2014/main" val="20004"/>
                    </a:ext>
                  </a:extLst>
                </a:gridCol>
                <a:gridCol w="1171626">
                  <a:extLst>
                    <a:ext uri="{9D8B030D-6E8A-4147-A177-3AD203B41FA5}">
                      <a16:colId xmlns:a16="http://schemas.microsoft.com/office/drawing/2014/main" val="20005"/>
                    </a:ext>
                  </a:extLst>
                </a:gridCol>
                <a:gridCol w="909733">
                  <a:extLst>
                    <a:ext uri="{9D8B030D-6E8A-4147-A177-3AD203B41FA5}">
                      <a16:colId xmlns:a16="http://schemas.microsoft.com/office/drawing/2014/main" val="20006"/>
                    </a:ext>
                  </a:extLst>
                </a:gridCol>
              </a:tblGrid>
              <a:tr h="547978">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683559">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dirty="0">
                          <a:latin typeface="Times New Roman"/>
                          <a:ea typeface="Times New Roman"/>
                          <a:cs typeface="Times New Roman"/>
                          <a:sym typeface="Times New Roman"/>
                        </a:rPr>
                        <a:t>implementadas</a:t>
                      </a:r>
                      <a:endParaRPr sz="1300" dirty="0">
                        <a:latin typeface="Times New Roman"/>
                        <a:ea typeface="Times New Roman"/>
                        <a:cs typeface="Times New Roman"/>
                        <a:sym typeface="Times New Roman"/>
                      </a:endParaRPr>
                    </a:p>
                    <a:p>
                      <a:pPr marL="0" lvl="0" indent="0" algn="l" rtl="0">
                        <a:spcBef>
                          <a:spcPts val="0"/>
                        </a:spcBef>
                        <a:spcAft>
                          <a:spcPts val="0"/>
                        </a:spcAft>
                        <a:buNone/>
                      </a:pPr>
                      <a:r>
                        <a:rPr lang="pt-BR" sz="1600" b="1" dirty="0">
                          <a:latin typeface="Times New Roman"/>
                          <a:ea typeface="Times New Roman"/>
                          <a:cs typeface="Times New Roman"/>
                          <a:sym typeface="Times New Roman"/>
                        </a:rPr>
                        <a:t>           </a:t>
                      </a:r>
                      <a:endParaRPr sz="1300" dirty="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dirty="0">
                          <a:latin typeface="Times New Roman"/>
                          <a:ea typeface="Times New Roman"/>
                          <a:cs typeface="Times New Roman"/>
                          <a:sym typeface="Times New Roman"/>
                        </a:rPr>
                        <a:t>revisadas</a:t>
                      </a:r>
                      <a:endParaRPr sz="1300" dirty="0">
                        <a:latin typeface="Times New Roman"/>
                        <a:ea typeface="Times New Roman"/>
                        <a:cs typeface="Times New Roman"/>
                        <a:sym typeface="Times New Roman"/>
                      </a:endParaRPr>
                    </a:p>
                    <a:p>
                      <a:pPr marL="0" lvl="0" indent="0" algn="l" rtl="0">
                        <a:spcBef>
                          <a:spcPts val="0"/>
                        </a:spcBef>
                        <a:spcAft>
                          <a:spcPts val="0"/>
                        </a:spcAft>
                        <a:buNone/>
                      </a:pPr>
                      <a:r>
                        <a:rPr lang="pt-BR" sz="1600" b="1" dirty="0">
                          <a:latin typeface="Times New Roman"/>
                          <a:ea typeface="Times New Roman"/>
                          <a:cs typeface="Times New Roman"/>
                          <a:sym typeface="Times New Roman"/>
                        </a:rPr>
                        <a:t>         </a:t>
                      </a:r>
                      <a:endParaRPr sz="1300" dirty="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44" name="Google Shape;644;p92"/>
          <p:cNvSpPr/>
          <p:nvPr/>
        </p:nvSpPr>
        <p:spPr>
          <a:xfrm>
            <a:off x="1911466" y="2224838"/>
            <a:ext cx="329510" cy="306594"/>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45" name="Google Shape;645;p92"/>
          <p:cNvCxnSpPr>
            <a:cxnSpLocks/>
          </p:cNvCxnSpPr>
          <p:nvPr/>
        </p:nvCxnSpPr>
        <p:spPr>
          <a:xfrm>
            <a:off x="935233" y="1518372"/>
            <a:ext cx="34731" cy="3814913"/>
          </a:xfrm>
          <a:prstGeom prst="straightConnector1">
            <a:avLst/>
          </a:prstGeom>
          <a:noFill/>
          <a:ln w="9525" cap="flat" cmpd="sng">
            <a:solidFill>
              <a:schemeClr val="dk2"/>
            </a:solidFill>
            <a:prstDash val="solid"/>
            <a:round/>
            <a:headEnd type="none" w="med" len="med"/>
            <a:tailEnd type="triangle" w="med" len="med"/>
          </a:ln>
        </p:spPr>
      </p:cxnSp>
      <p:sp>
        <p:nvSpPr>
          <p:cNvPr id="646" name="Google Shape;646;p92"/>
          <p:cNvSpPr txBox="1"/>
          <p:nvPr/>
        </p:nvSpPr>
        <p:spPr>
          <a:xfrm>
            <a:off x="534533" y="5989372"/>
            <a:ext cx="1081000" cy="506431"/>
          </a:xfrm>
          <a:prstGeom prst="rect">
            <a:avLst/>
          </a:prstGeom>
          <a:noFill/>
          <a:ln>
            <a:noFill/>
          </a:ln>
        </p:spPr>
        <p:txBody>
          <a:bodyPr spcFirstLastPara="1" wrap="square" lIns="121900" tIns="121900" rIns="121900" bIns="121900" anchor="t" anchorCtr="0">
            <a:noAutofit/>
          </a:bodyPr>
          <a:lstStyle/>
          <a:p>
            <a:r>
              <a:rPr lang="pt-BR" sz="2400"/>
              <a:t>tempo</a:t>
            </a:r>
            <a:endParaRPr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93"/>
          <p:cNvSpPr txBox="1">
            <a:spLocks noGrp="1"/>
          </p:cNvSpPr>
          <p:nvPr>
            <p:ph type="sldNum" idx="12"/>
          </p:nvPr>
        </p:nvSpPr>
        <p:spPr>
          <a:xfrm>
            <a:off x="12026201" y="7159926"/>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94</a:t>
            </a:fld>
            <a:endParaRPr/>
          </a:p>
        </p:txBody>
      </p:sp>
      <p:graphicFrame>
        <p:nvGraphicFramePr>
          <p:cNvPr id="652" name="Google Shape;652;p93"/>
          <p:cNvGraphicFramePr/>
          <p:nvPr>
            <p:extLst>
              <p:ext uri="{D42A27DB-BD31-4B8C-83A1-F6EECF244321}">
                <p14:modId xmlns:p14="http://schemas.microsoft.com/office/powerpoint/2010/main" val="4110864944"/>
              </p:ext>
            </p:extLst>
          </p:nvPr>
        </p:nvGraphicFramePr>
        <p:xfrm>
          <a:off x="1745590" y="1145503"/>
          <a:ext cx="7988300" cy="147658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81957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graphicFrame>
        <p:nvGraphicFramePr>
          <p:cNvPr id="653" name="Google Shape;653;p93"/>
          <p:cNvGraphicFramePr/>
          <p:nvPr>
            <p:extLst>
              <p:ext uri="{D42A27DB-BD31-4B8C-83A1-F6EECF244321}">
                <p14:modId xmlns:p14="http://schemas.microsoft.com/office/powerpoint/2010/main" val="1117256517"/>
              </p:ext>
            </p:extLst>
          </p:nvPr>
        </p:nvGraphicFramePr>
        <p:xfrm>
          <a:off x="1745590" y="2974303"/>
          <a:ext cx="7988300" cy="143594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77893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54" name="Google Shape;654;p93"/>
          <p:cNvSpPr/>
          <p:nvPr/>
        </p:nvSpPr>
        <p:spPr>
          <a:xfrm>
            <a:off x="2041523" y="2062736"/>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5" name="Google Shape;655;p93"/>
          <p:cNvSpPr/>
          <p:nvPr/>
        </p:nvSpPr>
        <p:spPr>
          <a:xfrm>
            <a:off x="3057523" y="3891536"/>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56" name="Google Shape;656;p93"/>
          <p:cNvCxnSpPr>
            <a:stCxn id="654" idx="6"/>
            <a:endCxn id="655" idx="0"/>
          </p:cNvCxnSpPr>
          <p:nvPr/>
        </p:nvCxnSpPr>
        <p:spPr>
          <a:xfrm>
            <a:off x="2345123" y="2246536"/>
            <a:ext cx="864400" cy="1645200"/>
          </a:xfrm>
          <a:prstGeom prst="curvedConnector2">
            <a:avLst/>
          </a:prstGeom>
          <a:noFill/>
          <a:ln w="9525" cap="flat" cmpd="sng">
            <a:solidFill>
              <a:schemeClr val="dk2"/>
            </a:solidFill>
            <a:prstDash val="solid"/>
            <a:round/>
            <a:headEnd type="none" w="med" len="med"/>
            <a:tailEnd type="none" w="med" len="med"/>
          </a:ln>
        </p:spPr>
      </p:cxnSp>
      <p:cxnSp>
        <p:nvCxnSpPr>
          <p:cNvPr id="657" name="Google Shape;657;p93"/>
          <p:cNvCxnSpPr/>
          <p:nvPr/>
        </p:nvCxnSpPr>
        <p:spPr>
          <a:xfrm>
            <a:off x="1065290" y="1356270"/>
            <a:ext cx="32000" cy="4574000"/>
          </a:xfrm>
          <a:prstGeom prst="straightConnector1">
            <a:avLst/>
          </a:prstGeom>
          <a:noFill/>
          <a:ln w="9525" cap="flat" cmpd="sng">
            <a:solidFill>
              <a:schemeClr val="dk2"/>
            </a:solidFill>
            <a:prstDash val="solid"/>
            <a:round/>
            <a:headEnd type="none" w="med" len="med"/>
            <a:tailEnd type="triangle" w="med" len="med"/>
          </a:ln>
        </p:spPr>
      </p:cxnSp>
      <p:sp>
        <p:nvSpPr>
          <p:cNvPr id="658" name="Google Shape;658;p93"/>
          <p:cNvSpPr txBox="1"/>
          <p:nvPr/>
        </p:nvSpPr>
        <p:spPr>
          <a:xfrm>
            <a:off x="664590" y="5827270"/>
            <a:ext cx="1081000" cy="607200"/>
          </a:xfrm>
          <a:prstGeom prst="rect">
            <a:avLst/>
          </a:prstGeom>
          <a:noFill/>
          <a:ln>
            <a:noFill/>
          </a:ln>
        </p:spPr>
        <p:txBody>
          <a:bodyPr spcFirstLastPara="1" wrap="square" lIns="121900" tIns="121900" rIns="121900" bIns="121900" anchor="t" anchorCtr="0">
            <a:noAutofit/>
          </a:bodyPr>
          <a:lstStyle/>
          <a:p>
            <a:r>
              <a:rPr lang="pt-BR" sz="2400" dirty="0"/>
              <a:t>tempo</a:t>
            </a:r>
            <a:endParaRPr sz="2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4"/>
          <p:cNvSpPr txBox="1">
            <a:spLocks noGrp="1"/>
          </p:cNvSpPr>
          <p:nvPr>
            <p:ph type="sldNum" idx="12"/>
          </p:nvPr>
        </p:nvSpPr>
        <p:spPr>
          <a:xfrm>
            <a:off x="11460400"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95</a:t>
            </a:fld>
            <a:endParaRPr dirty="0"/>
          </a:p>
        </p:txBody>
      </p:sp>
      <p:graphicFrame>
        <p:nvGraphicFramePr>
          <p:cNvPr id="664" name="Google Shape;664;p94"/>
          <p:cNvGraphicFramePr/>
          <p:nvPr>
            <p:extLst>
              <p:ext uri="{D42A27DB-BD31-4B8C-83A1-F6EECF244321}">
                <p14:modId xmlns:p14="http://schemas.microsoft.com/office/powerpoint/2010/main" val="2305174170"/>
              </p:ext>
            </p:extLst>
          </p:nvPr>
        </p:nvGraphicFramePr>
        <p:xfrm>
          <a:off x="1679490" y="1132307"/>
          <a:ext cx="7988300" cy="147658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81957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graphicFrame>
        <p:nvGraphicFramePr>
          <p:cNvPr id="665" name="Google Shape;665;p94"/>
          <p:cNvGraphicFramePr/>
          <p:nvPr>
            <p:extLst>
              <p:ext uri="{D42A27DB-BD31-4B8C-83A1-F6EECF244321}">
                <p14:modId xmlns:p14="http://schemas.microsoft.com/office/powerpoint/2010/main" val="1222591386"/>
              </p:ext>
            </p:extLst>
          </p:nvPr>
        </p:nvGraphicFramePr>
        <p:xfrm>
          <a:off x="1679490" y="2961107"/>
          <a:ext cx="7988300" cy="143594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77893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graphicFrame>
        <p:nvGraphicFramePr>
          <p:cNvPr id="666" name="Google Shape;666;p94"/>
          <p:cNvGraphicFramePr/>
          <p:nvPr>
            <p:extLst>
              <p:ext uri="{D42A27DB-BD31-4B8C-83A1-F6EECF244321}">
                <p14:modId xmlns:p14="http://schemas.microsoft.com/office/powerpoint/2010/main" val="2353894686"/>
              </p:ext>
            </p:extLst>
          </p:nvPr>
        </p:nvGraphicFramePr>
        <p:xfrm>
          <a:off x="1679490" y="4688307"/>
          <a:ext cx="7988300" cy="143594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77893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 🗅 🗅 🗅</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67" name="Google Shape;667;p94"/>
          <p:cNvSpPr/>
          <p:nvPr/>
        </p:nvSpPr>
        <p:spPr>
          <a:xfrm>
            <a:off x="1975423" y="2049540"/>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8" name="Google Shape;668;p94"/>
          <p:cNvSpPr/>
          <p:nvPr/>
        </p:nvSpPr>
        <p:spPr>
          <a:xfrm>
            <a:off x="2991423" y="3878340"/>
            <a:ext cx="3036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69" name="Google Shape;669;p94"/>
          <p:cNvCxnSpPr>
            <a:stCxn id="667" idx="6"/>
            <a:endCxn id="668" idx="0"/>
          </p:cNvCxnSpPr>
          <p:nvPr/>
        </p:nvCxnSpPr>
        <p:spPr>
          <a:xfrm>
            <a:off x="2279023" y="2233340"/>
            <a:ext cx="864400" cy="1645200"/>
          </a:xfrm>
          <a:prstGeom prst="curvedConnector2">
            <a:avLst/>
          </a:prstGeom>
          <a:noFill/>
          <a:ln w="9525" cap="flat" cmpd="sng">
            <a:solidFill>
              <a:schemeClr val="dk2"/>
            </a:solidFill>
            <a:prstDash val="solid"/>
            <a:round/>
            <a:headEnd type="none" w="med" len="med"/>
            <a:tailEnd type="none" w="med" len="med"/>
          </a:ln>
        </p:spPr>
      </p:cxnSp>
      <p:sp>
        <p:nvSpPr>
          <p:cNvPr id="670" name="Google Shape;670;p94"/>
          <p:cNvSpPr/>
          <p:nvPr/>
        </p:nvSpPr>
        <p:spPr>
          <a:xfrm>
            <a:off x="3702623" y="5605540"/>
            <a:ext cx="9960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71" name="Google Shape;671;p94"/>
          <p:cNvCxnSpPr>
            <a:stCxn id="668" idx="6"/>
            <a:endCxn id="670" idx="0"/>
          </p:cNvCxnSpPr>
          <p:nvPr/>
        </p:nvCxnSpPr>
        <p:spPr>
          <a:xfrm>
            <a:off x="3295023" y="4062140"/>
            <a:ext cx="905600" cy="1543600"/>
          </a:xfrm>
          <a:prstGeom prst="curvedConnector2">
            <a:avLst/>
          </a:prstGeom>
          <a:noFill/>
          <a:ln w="9525" cap="flat" cmpd="sng">
            <a:solidFill>
              <a:schemeClr val="dk2"/>
            </a:solidFill>
            <a:prstDash val="solid"/>
            <a:round/>
            <a:headEnd type="none" w="med" len="med"/>
            <a:tailEnd type="none" w="med" len="med"/>
          </a:ln>
        </p:spPr>
      </p:cxnSp>
      <p:cxnSp>
        <p:nvCxnSpPr>
          <p:cNvPr id="672" name="Google Shape;672;p94"/>
          <p:cNvCxnSpPr/>
          <p:nvPr/>
        </p:nvCxnSpPr>
        <p:spPr>
          <a:xfrm>
            <a:off x="999190" y="1343074"/>
            <a:ext cx="32000" cy="4574000"/>
          </a:xfrm>
          <a:prstGeom prst="straightConnector1">
            <a:avLst/>
          </a:prstGeom>
          <a:noFill/>
          <a:ln w="9525" cap="flat" cmpd="sng">
            <a:solidFill>
              <a:schemeClr val="dk2"/>
            </a:solidFill>
            <a:prstDash val="solid"/>
            <a:round/>
            <a:headEnd type="none" w="med" len="med"/>
            <a:tailEnd type="triangle" w="med" len="med"/>
          </a:ln>
        </p:spPr>
      </p:cxnSp>
      <p:sp>
        <p:nvSpPr>
          <p:cNvPr id="673" name="Google Shape;673;p94"/>
          <p:cNvSpPr txBox="1"/>
          <p:nvPr/>
        </p:nvSpPr>
        <p:spPr>
          <a:xfrm>
            <a:off x="598490" y="5814074"/>
            <a:ext cx="1081000" cy="607200"/>
          </a:xfrm>
          <a:prstGeom prst="rect">
            <a:avLst/>
          </a:prstGeom>
          <a:noFill/>
          <a:ln>
            <a:noFill/>
          </a:ln>
        </p:spPr>
        <p:txBody>
          <a:bodyPr spcFirstLastPara="1" wrap="square" lIns="121900" tIns="121900" rIns="121900" bIns="121900" anchor="t" anchorCtr="0">
            <a:noAutofit/>
          </a:bodyPr>
          <a:lstStyle/>
          <a:p>
            <a:r>
              <a:rPr lang="pt-BR" sz="2400" dirty="0"/>
              <a:t>tempo</a:t>
            </a:r>
            <a:endParaRPr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5"/>
          <p:cNvSpPr txBox="1">
            <a:spLocks noGrp="1"/>
          </p:cNvSpPr>
          <p:nvPr>
            <p:ph type="sldNum" idx="12"/>
          </p:nvPr>
        </p:nvSpPr>
        <p:spPr>
          <a:xfrm>
            <a:off x="11460400" y="6326357"/>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96</a:t>
            </a:fld>
            <a:endParaRPr dirty="0"/>
          </a:p>
        </p:txBody>
      </p:sp>
      <p:graphicFrame>
        <p:nvGraphicFramePr>
          <p:cNvPr id="679" name="Google Shape;679;p95"/>
          <p:cNvGraphicFramePr/>
          <p:nvPr>
            <p:extLst>
              <p:ext uri="{D42A27DB-BD31-4B8C-83A1-F6EECF244321}">
                <p14:modId xmlns:p14="http://schemas.microsoft.com/office/powerpoint/2010/main" val="2664690870"/>
              </p:ext>
            </p:extLst>
          </p:nvPr>
        </p:nvGraphicFramePr>
        <p:xfrm>
          <a:off x="1597891" y="1074859"/>
          <a:ext cx="7988300" cy="143594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77893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 🗅 🗅 🗅</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80" name="Google Shape;680;p95"/>
          <p:cNvSpPr/>
          <p:nvPr/>
        </p:nvSpPr>
        <p:spPr>
          <a:xfrm>
            <a:off x="4262624" y="1992092"/>
            <a:ext cx="3544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81" name="Google Shape;681;p95"/>
          <p:cNvCxnSpPr/>
          <p:nvPr/>
        </p:nvCxnSpPr>
        <p:spPr>
          <a:xfrm flipH="1">
            <a:off x="911191" y="980826"/>
            <a:ext cx="6400" cy="4974400"/>
          </a:xfrm>
          <a:prstGeom prst="straightConnector1">
            <a:avLst/>
          </a:prstGeom>
          <a:noFill/>
          <a:ln w="9525" cap="flat" cmpd="sng">
            <a:solidFill>
              <a:schemeClr val="dk2"/>
            </a:solidFill>
            <a:prstDash val="solid"/>
            <a:round/>
            <a:headEnd type="none" w="med" len="med"/>
            <a:tailEnd type="triangle" w="med" len="med"/>
          </a:ln>
        </p:spPr>
      </p:cxnSp>
      <p:sp>
        <p:nvSpPr>
          <p:cNvPr id="682" name="Google Shape;682;p95"/>
          <p:cNvSpPr txBox="1"/>
          <p:nvPr/>
        </p:nvSpPr>
        <p:spPr>
          <a:xfrm>
            <a:off x="516891" y="6061426"/>
            <a:ext cx="1081000" cy="607200"/>
          </a:xfrm>
          <a:prstGeom prst="rect">
            <a:avLst/>
          </a:prstGeom>
          <a:noFill/>
          <a:ln>
            <a:noFill/>
          </a:ln>
        </p:spPr>
        <p:txBody>
          <a:bodyPr spcFirstLastPara="1" wrap="square" lIns="121900" tIns="121900" rIns="121900" bIns="121900" anchor="t" anchorCtr="0">
            <a:noAutofit/>
          </a:bodyPr>
          <a:lstStyle/>
          <a:p>
            <a:r>
              <a:rPr lang="pt-BR" sz="2400" dirty="0"/>
              <a:t>tempo</a:t>
            </a:r>
            <a:endParaRPr sz="2400" dirty="0"/>
          </a:p>
        </p:txBody>
      </p:sp>
      <p:graphicFrame>
        <p:nvGraphicFramePr>
          <p:cNvPr id="683" name="Google Shape;683;p95"/>
          <p:cNvGraphicFramePr/>
          <p:nvPr>
            <p:extLst>
              <p:ext uri="{D42A27DB-BD31-4B8C-83A1-F6EECF244321}">
                <p14:modId xmlns:p14="http://schemas.microsoft.com/office/powerpoint/2010/main" val="2868760933"/>
              </p:ext>
            </p:extLst>
          </p:nvPr>
        </p:nvGraphicFramePr>
        <p:xfrm>
          <a:off x="1597891" y="2903659"/>
          <a:ext cx="7988300" cy="147658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81957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 🗅 </a:t>
                      </a:r>
                      <a:r>
                        <a:rPr lang="pt-BR" sz="1600" b="1">
                          <a:solidFill>
                            <a:schemeClr val="dk1"/>
                          </a:solidFill>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revisadas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84" name="Google Shape;684;p95"/>
          <p:cNvSpPr/>
          <p:nvPr/>
        </p:nvSpPr>
        <p:spPr>
          <a:xfrm>
            <a:off x="4729058" y="3820892"/>
            <a:ext cx="2908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85" name="Google Shape;685;p95"/>
          <p:cNvCxnSpPr>
            <a:stCxn id="680" idx="6"/>
            <a:endCxn id="684" idx="0"/>
          </p:cNvCxnSpPr>
          <p:nvPr/>
        </p:nvCxnSpPr>
        <p:spPr>
          <a:xfrm>
            <a:off x="4617024" y="2175892"/>
            <a:ext cx="257600" cy="1645200"/>
          </a:xfrm>
          <a:prstGeom prst="curvedConnector2">
            <a:avLst/>
          </a:prstGeom>
          <a:noFill/>
          <a:ln w="9525" cap="flat" cmpd="sng">
            <a:solidFill>
              <a:schemeClr val="dk2"/>
            </a:solidFill>
            <a:prstDash val="solid"/>
            <a:round/>
            <a:headEnd type="none" w="med" len="med"/>
            <a:tailEnd type="none" w="med" len="med"/>
          </a:ln>
        </p:spPr>
      </p:cxnSp>
      <p:graphicFrame>
        <p:nvGraphicFramePr>
          <p:cNvPr id="686" name="Google Shape;686;p95"/>
          <p:cNvGraphicFramePr/>
          <p:nvPr>
            <p:extLst>
              <p:ext uri="{D42A27DB-BD31-4B8C-83A1-F6EECF244321}">
                <p14:modId xmlns:p14="http://schemas.microsoft.com/office/powerpoint/2010/main" val="3987013605"/>
              </p:ext>
            </p:extLst>
          </p:nvPr>
        </p:nvGraphicFramePr>
        <p:xfrm>
          <a:off x="1597891" y="4732459"/>
          <a:ext cx="7988300" cy="1435947"/>
        </p:xfrm>
        <a:graphic>
          <a:graphicData uri="http://schemas.openxmlformats.org/drawingml/2006/table">
            <a:tbl>
              <a:tblPr>
                <a:noFill/>
              </a:tblPr>
              <a:tblGrid>
                <a:gridCol w="927100">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473200">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657013">
                <a:tc>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Backlog</a:t>
                      </a:r>
                      <a:endParaRPr sz="1600" b="1">
                        <a:latin typeface="Times New Roman"/>
                        <a:ea typeface="Times New Roman"/>
                        <a:cs typeface="Times New Roman"/>
                        <a:sym typeface="Times New Roman"/>
                      </a:endParaRPr>
                    </a:p>
                  </a:txBody>
                  <a:tcPr marL="84667" marR="84667" marT="84667" marB="84667"/>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Especificação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Implementação</a:t>
                      </a:r>
                      <a:endParaRPr sz="1600" b="1">
                        <a:latin typeface="Times New Roman"/>
                        <a:ea typeface="Times New Roman"/>
                        <a:cs typeface="Times New Roman"/>
                        <a:sym typeface="Times New Roman"/>
                      </a:endParaRPr>
                    </a:p>
                    <a:p>
                      <a:pPr marL="0" lvl="0" indent="0" algn="ctr" rtl="0">
                        <a:spcBef>
                          <a:spcPts val="0"/>
                        </a:spcBef>
                        <a:spcAft>
                          <a:spcPts val="0"/>
                        </a:spcAft>
                        <a:buNone/>
                      </a:pPr>
                      <a:r>
                        <a:rPr lang="pt-BR" sz="1600" b="1">
                          <a:latin typeface="Times New Roman"/>
                          <a:ea typeface="Times New Roman"/>
                          <a:cs typeface="Times New Roman"/>
                          <a:sym typeface="Times New Roman"/>
                        </a:rPr>
                        <a:t>WIP</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tc gridSpan="2">
                  <a:txBody>
                    <a:bodyPr/>
                    <a:lstStyle/>
                    <a:p>
                      <a:pPr marL="0" lvl="0" indent="0" algn="ctr" rtl="0">
                        <a:spcBef>
                          <a:spcPts val="0"/>
                        </a:spcBef>
                        <a:spcAft>
                          <a:spcPts val="0"/>
                        </a:spcAft>
                        <a:buNone/>
                      </a:pPr>
                      <a:r>
                        <a:rPr lang="pt-BR" sz="1600" b="1">
                          <a:latin typeface="Times New Roman"/>
                          <a:ea typeface="Times New Roman"/>
                          <a:cs typeface="Times New Roman"/>
                          <a:sym typeface="Times New Roman"/>
                        </a:rPr>
                        <a:t>Revisão de Código</a:t>
                      </a:r>
                      <a:endParaRPr sz="1600" b="1">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WIP     |</a:t>
                      </a:r>
                      <a:endParaRPr sz="1600" b="1">
                        <a:latin typeface="Times New Roman"/>
                        <a:ea typeface="Times New Roman"/>
                        <a:cs typeface="Times New Roman"/>
                        <a:sym typeface="Times New Roman"/>
                      </a:endParaRPr>
                    </a:p>
                  </a:txBody>
                  <a:tcPr marL="84667" marR="84667" marT="84667" marB="84667"/>
                </a:tc>
                <a:tc hMerge="1">
                  <a:txBody>
                    <a:bodyPr/>
                    <a:lstStyle/>
                    <a:p>
                      <a:endParaRPr lang="pt-BR"/>
                    </a:p>
                  </a:txBody>
                  <a:tcPr/>
                </a:tc>
                <a:extLst>
                  <a:ext uri="{0D108BD9-81ED-4DB2-BD59-A6C34878D82A}">
                    <a16:rowId xmlns:a16="http://schemas.microsoft.com/office/drawing/2014/main" val="10000"/>
                  </a:ext>
                </a:extLst>
              </a:tr>
              <a:tr h="778933">
                <a:tc>
                  <a:txBody>
                    <a:bodyPr/>
                    <a:lstStyle/>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spcBef>
                          <a:spcPts val="0"/>
                        </a:spcBef>
                        <a:spcAft>
                          <a:spcPts val="0"/>
                        </a:spcAft>
                        <a:buNone/>
                      </a:pPr>
                      <a:r>
                        <a:rPr lang="pt-BR" sz="1600">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em espec.  </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a:t>
                      </a:r>
                      <a:endParaRPr sz="1600" b="1">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especificadas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300">
                          <a:latin typeface="Times New Roman"/>
                          <a:ea typeface="Times New Roman"/>
                          <a:cs typeface="Times New Roman"/>
                          <a:sym typeface="Times New Roman"/>
                        </a:rPr>
                        <a:t> </a:t>
                      </a:r>
                      <a:r>
                        <a:rPr lang="pt-BR" sz="1600" b="1">
                          <a:latin typeface="Times New Roman"/>
                          <a:ea typeface="Times New Roman"/>
                          <a:cs typeface="Times New Roman"/>
                          <a:sym typeface="Times New Roman"/>
                        </a:rPr>
                        <a:t>🗅 🗅</a:t>
                      </a:r>
                      <a:r>
                        <a:rPr lang="pt-BR" sz="1600" b="1">
                          <a:solidFill>
                            <a:schemeClr val="dk1"/>
                          </a:solidFill>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r>
                        <a:rPr lang="pt-BR" sz="1300">
                          <a:latin typeface="Times New Roman"/>
                          <a:ea typeface="Times New Roman"/>
                          <a:cs typeface="Times New Roman"/>
                          <a:sym typeface="Times New Roman"/>
                        </a:rPr>
                        <a:t>em implementação </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implementadas</a:t>
                      </a:r>
                      <a:endParaRPr sz="1300">
                        <a:latin typeface="Times New Roman"/>
                        <a:ea typeface="Times New Roman"/>
                        <a:cs typeface="Times New Roman"/>
                        <a:sym typeface="Times New Roman"/>
                      </a:endParaRPr>
                    </a:p>
                    <a:p>
                      <a:pPr marL="0" lvl="0" indent="0" algn="l" rtl="0">
                        <a:spcBef>
                          <a:spcPts val="0"/>
                        </a:spcBef>
                        <a:spcAft>
                          <a:spcPts val="0"/>
                        </a:spcAft>
                        <a:buNone/>
                      </a:pPr>
                      <a:r>
                        <a:rPr lang="pt-BR" sz="1600" b="1">
                          <a:latin typeface="Times New Roman"/>
                          <a:ea typeface="Times New Roman"/>
                          <a:cs typeface="Times New Roman"/>
                          <a:sym typeface="Times New Roman"/>
                        </a:rPr>
                        <a:t>   🗅     </a:t>
                      </a:r>
                      <a:endParaRPr sz="1300">
                        <a:latin typeface="Times New Roman"/>
                        <a:ea typeface="Times New Roman"/>
                        <a:cs typeface="Times New Roman"/>
                        <a:sym typeface="Times New Roman"/>
                      </a:endParaRPr>
                    </a:p>
                  </a:txBody>
                  <a:tcPr marL="84667" marR="84667" marT="84667" marB="84667"/>
                </a:tc>
                <a:tc>
                  <a:txBody>
                    <a:bodyPr/>
                    <a:lstStyle/>
                    <a:p>
                      <a:pPr marL="0" lvl="0" indent="0" algn="ctr" rtl="0">
                        <a:spcBef>
                          <a:spcPts val="0"/>
                        </a:spcBef>
                        <a:spcAft>
                          <a:spcPts val="0"/>
                        </a:spcAft>
                        <a:buNone/>
                      </a:pPr>
                      <a:r>
                        <a:rPr lang="pt-BR" sz="1300">
                          <a:latin typeface="Times New Roman"/>
                          <a:ea typeface="Times New Roman"/>
                          <a:cs typeface="Times New Roman"/>
                          <a:sym typeface="Times New Roman"/>
                        </a:rPr>
                        <a:t> em revisão</a:t>
                      </a:r>
                      <a:endParaRPr sz="1300">
                        <a:latin typeface="Times New Roman"/>
                        <a:ea typeface="Times New Roman"/>
                        <a:cs typeface="Times New Roman"/>
                        <a:sym typeface="Times New Roman"/>
                      </a:endParaRPr>
                    </a:p>
                    <a:p>
                      <a:pPr marL="0" lvl="0" indent="0" algn="ctr" rtl="0">
                        <a:spcBef>
                          <a:spcPts val="0"/>
                        </a:spcBef>
                        <a:spcAft>
                          <a:spcPts val="0"/>
                        </a:spcAft>
                        <a:buNone/>
                      </a:pPr>
                      <a:r>
                        <a:rPr lang="pt-BR"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L="84667" marR="84667" marT="84667" marB="84667"/>
                </a:tc>
                <a:tc>
                  <a:txBody>
                    <a:bodyPr/>
                    <a:lstStyle/>
                    <a:p>
                      <a:pPr marL="0" lvl="0" indent="0" algn="l" rtl="0">
                        <a:spcBef>
                          <a:spcPts val="0"/>
                        </a:spcBef>
                        <a:spcAft>
                          <a:spcPts val="0"/>
                        </a:spcAft>
                        <a:buNone/>
                      </a:pPr>
                      <a:endParaRPr sz="1300">
                        <a:latin typeface="Times New Roman"/>
                        <a:ea typeface="Times New Roman"/>
                        <a:cs typeface="Times New Roman"/>
                        <a:sym typeface="Times New Roman"/>
                      </a:endParaRPr>
                    </a:p>
                  </a:txBody>
                  <a:tcPr marL="84667" marR="84667" marT="84667" marB="84667"/>
                </a:tc>
                <a:extLst>
                  <a:ext uri="{0D108BD9-81ED-4DB2-BD59-A6C34878D82A}">
                    <a16:rowId xmlns:a16="http://schemas.microsoft.com/office/drawing/2014/main" val="10001"/>
                  </a:ext>
                </a:extLst>
              </a:tr>
            </a:tbl>
          </a:graphicData>
        </a:graphic>
      </p:graphicFrame>
      <p:sp>
        <p:nvSpPr>
          <p:cNvPr id="687" name="Google Shape;687;p95"/>
          <p:cNvSpPr/>
          <p:nvPr/>
        </p:nvSpPr>
        <p:spPr>
          <a:xfrm>
            <a:off x="6354658" y="5649692"/>
            <a:ext cx="290800" cy="367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88" name="Google Shape;688;p95"/>
          <p:cNvCxnSpPr/>
          <p:nvPr/>
        </p:nvCxnSpPr>
        <p:spPr>
          <a:xfrm>
            <a:off x="5040858" y="4004692"/>
            <a:ext cx="1454400" cy="16452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6"/>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sz="4800"/>
              <a:t>Exemplo 2</a:t>
            </a:r>
            <a:endParaRPr sz="4800"/>
          </a:p>
        </p:txBody>
      </p:sp>
      <p:sp>
        <p:nvSpPr>
          <p:cNvPr id="694" name="Google Shape;694;p9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7"/>
          <p:cNvSpPr txBox="1">
            <a:spLocks noGrp="1"/>
          </p:cNvSpPr>
          <p:nvPr>
            <p:ph type="title"/>
          </p:nvPr>
        </p:nvSpPr>
        <p:spPr>
          <a:xfrm>
            <a:off x="1786540" y="1118527"/>
            <a:ext cx="4907600" cy="763600"/>
          </a:xfrm>
          <a:prstGeom prst="rect">
            <a:avLst/>
          </a:prstGeom>
        </p:spPr>
        <p:txBody>
          <a:bodyPr spcFirstLastPara="1" vert="horz" wrap="square" lIns="121900" tIns="121900" rIns="121900" bIns="121900" rtlCol="0" anchor="t" anchorCtr="0">
            <a:noAutofit/>
          </a:bodyPr>
          <a:lstStyle/>
          <a:p>
            <a:r>
              <a:rPr lang="pt-BR" sz="2400" dirty="0"/>
              <a:t>Ontem no final do dia</a:t>
            </a:r>
            <a:endParaRPr sz="2400" dirty="0"/>
          </a:p>
        </p:txBody>
      </p:sp>
      <p:sp>
        <p:nvSpPr>
          <p:cNvPr id="700" name="Google Shape;700;p97"/>
          <p:cNvSpPr txBox="1">
            <a:spLocks noGrp="1"/>
          </p:cNvSpPr>
          <p:nvPr>
            <p:ph type="sldNum" idx="12"/>
          </p:nvPr>
        </p:nvSpPr>
        <p:spPr>
          <a:xfrm>
            <a:off x="11460400" y="6333200"/>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98</a:t>
            </a:fld>
            <a:endParaRPr dirty="0"/>
          </a:p>
        </p:txBody>
      </p:sp>
      <p:pic>
        <p:nvPicPr>
          <p:cNvPr id="701" name="Google Shape;701;p97"/>
          <p:cNvPicPr preferRelativeResize="0"/>
          <p:nvPr/>
        </p:nvPicPr>
        <p:blipFill>
          <a:blip r:embed="rId3">
            <a:alphaModFix/>
          </a:blip>
          <a:stretch>
            <a:fillRect/>
          </a:stretch>
        </p:blipFill>
        <p:spPr>
          <a:xfrm>
            <a:off x="1786540" y="1693220"/>
            <a:ext cx="9032836" cy="1925577"/>
          </a:xfrm>
          <a:prstGeom prst="rect">
            <a:avLst/>
          </a:prstGeom>
          <a:noFill/>
          <a:ln>
            <a:noFill/>
          </a:ln>
        </p:spPr>
      </p:pic>
      <p:sp>
        <p:nvSpPr>
          <p:cNvPr id="702" name="Google Shape;702;p97"/>
          <p:cNvSpPr txBox="1">
            <a:spLocks noGrp="1"/>
          </p:cNvSpPr>
          <p:nvPr>
            <p:ph type="title"/>
          </p:nvPr>
        </p:nvSpPr>
        <p:spPr>
          <a:xfrm>
            <a:off x="1795739" y="3876019"/>
            <a:ext cx="3410800" cy="763600"/>
          </a:xfrm>
          <a:prstGeom prst="rect">
            <a:avLst/>
          </a:prstGeom>
        </p:spPr>
        <p:txBody>
          <a:bodyPr spcFirstLastPara="1" vert="horz" wrap="square" lIns="121900" tIns="121900" rIns="121900" bIns="121900" rtlCol="0" anchor="t" anchorCtr="0">
            <a:noAutofit/>
          </a:bodyPr>
          <a:lstStyle/>
          <a:p>
            <a:r>
              <a:rPr lang="pt-BR" sz="2400">
                <a:solidFill>
                  <a:srgbClr val="000000"/>
                </a:solidFill>
              </a:rPr>
              <a:t>Hoje no final do dia:</a:t>
            </a:r>
            <a:endParaRPr sz="2400">
              <a:solidFill>
                <a:srgbClr val="000000"/>
              </a:solidFill>
            </a:endParaRPr>
          </a:p>
          <a:p>
            <a:endParaRPr sz="2400"/>
          </a:p>
        </p:txBody>
      </p:sp>
      <p:pic>
        <p:nvPicPr>
          <p:cNvPr id="703" name="Google Shape;703;p97"/>
          <p:cNvPicPr preferRelativeResize="0"/>
          <p:nvPr/>
        </p:nvPicPr>
        <p:blipFill>
          <a:blip r:embed="rId4">
            <a:alphaModFix/>
          </a:blip>
          <a:stretch>
            <a:fillRect/>
          </a:stretch>
        </p:blipFill>
        <p:spPr>
          <a:xfrm>
            <a:off x="1927540" y="4618519"/>
            <a:ext cx="8709567" cy="216933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98"/>
          <p:cNvSpPr txBox="1">
            <a:spLocks noGrp="1"/>
          </p:cNvSpPr>
          <p:nvPr>
            <p:ph type="title"/>
          </p:nvPr>
        </p:nvSpPr>
        <p:spPr>
          <a:xfrm>
            <a:off x="415600" y="2422167"/>
            <a:ext cx="11360800" cy="763600"/>
          </a:xfrm>
          <a:prstGeom prst="rect">
            <a:avLst/>
          </a:prstGeom>
        </p:spPr>
        <p:txBody>
          <a:bodyPr spcFirstLastPara="1" vert="horz" wrap="square" lIns="121900" tIns="121900" rIns="121900" bIns="121900" rtlCol="0" anchor="t" anchorCtr="0">
            <a:noAutofit/>
          </a:bodyPr>
          <a:lstStyle/>
          <a:p>
            <a:pPr algn="ctr"/>
            <a:r>
              <a:rPr lang="pt-BR" sz="4800" b="1" dirty="0"/>
              <a:t>Kanban: Limites WIP</a:t>
            </a:r>
            <a:endParaRPr sz="4800" b="1" dirty="0"/>
          </a:p>
        </p:txBody>
      </p:sp>
      <p:sp>
        <p:nvSpPr>
          <p:cNvPr id="709" name="Google Shape;709;p9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pt-BR"/>
              <a:pPr/>
              <a:t>99</a:t>
            </a:f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A018595-B22F-3E47-BF0C-A9E6873B8CCE}">
  <we:reference id="wa104380121" version="2.0.0.0" store="pt-BR" storeType="OMEX"/>
  <we:alternateReferences>
    <we:reference id="WA104380121"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DC587D59F2BE4A87CE49E0975C5D8D" ma:contentTypeVersion="0" ma:contentTypeDescription="Create a new document." ma:contentTypeScope="" ma:versionID="b8d161f1943d0d4586cfa7bd4fda0c80">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4F7EC0E-AACA-4380-98F7-7CD77833D249}"/>
</file>

<file path=customXml/itemProps2.xml><?xml version="1.0" encoding="utf-8"?>
<ds:datastoreItem xmlns:ds="http://schemas.openxmlformats.org/officeDocument/2006/customXml" ds:itemID="{0705F82D-5165-4AD2-91EB-457024A044E2}"/>
</file>

<file path=customXml/itemProps3.xml><?xml version="1.0" encoding="utf-8"?>
<ds:datastoreItem xmlns:ds="http://schemas.openxmlformats.org/officeDocument/2006/customXml" ds:itemID="{914F8DC1-1B3D-4172-9D3E-48D37B410F99}"/>
</file>

<file path=docProps/app.xml><?xml version="1.0" encoding="utf-8"?>
<Properties xmlns="http://schemas.openxmlformats.org/officeDocument/2006/extended-properties" xmlns:vt="http://schemas.openxmlformats.org/officeDocument/2006/docPropsVTypes">
  <TotalTime>4043</TotalTime>
  <Words>5170</Words>
  <Application>Microsoft Macintosh PowerPoint</Application>
  <PresentationFormat>Widescreen</PresentationFormat>
  <Paragraphs>972</Paragraphs>
  <Slides>124</Slides>
  <Notes>124</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124</vt:i4>
      </vt:variant>
    </vt:vector>
  </HeadingPairs>
  <TitlesOfParts>
    <vt:vector size="132" baseType="lpstr">
      <vt:lpstr>-apple-system</vt:lpstr>
      <vt:lpstr>arial</vt:lpstr>
      <vt:lpstr>arial</vt:lpstr>
      <vt:lpstr>Calibri</vt:lpstr>
      <vt:lpstr>Calibri Light</vt:lpstr>
      <vt:lpstr>Times New Roman</vt:lpstr>
      <vt:lpstr>Wingdings</vt:lpstr>
      <vt:lpstr>Office Theme</vt:lpstr>
      <vt:lpstr>C214 - Engenharia de Software</vt:lpstr>
      <vt:lpstr>Processos - Métodos ágeis</vt:lpstr>
      <vt:lpstr>Processo</vt:lpstr>
      <vt:lpstr>Processo</vt:lpstr>
      <vt:lpstr>Processo</vt:lpstr>
      <vt:lpstr>Processo</vt:lpstr>
      <vt:lpstr>Processo</vt:lpstr>
      <vt:lpstr>Processo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Em 2001, profissionais se reuninaram 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Desenvolvimento iterativo</vt:lpstr>
      <vt:lpstr>Reforçando: ágil = iterativo</vt:lpstr>
      <vt:lpstr>Outros pontos importantes (1)</vt:lpstr>
      <vt:lpstr>Outros pontos importantes (2)</vt:lpstr>
      <vt:lpstr>Apresentação do PowerPoint</vt:lpstr>
      <vt:lpstr>Antes de começar (1)</vt:lpstr>
      <vt:lpstr>Antes de começar (2)</vt:lpstr>
      <vt:lpstr>Antes de começar (2.1)</vt:lpstr>
      <vt:lpstr>Antes de começar (2.2)</vt:lpstr>
      <vt:lpstr>Casos de Uso x Histórias de Usuário</vt:lpstr>
      <vt:lpstr>Apresentação do PowerPoint</vt:lpstr>
      <vt:lpstr>Software é um esporte em equipe  (daí a importância de processos)</vt:lpstr>
      <vt:lpstr>eXtreme Programming - XP</vt:lpstr>
      <vt:lpstr>Apresentação do PowerPoint</vt:lpstr>
      <vt:lpstr>Release</vt:lpstr>
      <vt:lpstr>Programação Pareada (Pair Programming)</vt:lpstr>
      <vt:lpstr>Estudo com Engenheiros da Microsoft (2008)</vt:lpstr>
      <vt:lpstr>Ambiente de Trabalho</vt:lpstr>
      <vt:lpstr>Como começar a utilizar o XP?</vt:lpstr>
      <vt:lpstr>Quando um projeto XP termina?</vt:lpstr>
      <vt:lpstr>Apresentação do PowerPoint</vt:lpstr>
      <vt:lpstr>Scrum</vt:lpstr>
      <vt:lpstr>Apresentação do PowerPoint</vt:lpstr>
      <vt:lpstr>Scrum vs XP</vt:lpstr>
      <vt:lpstr>Principal evento: Sprints</vt:lpstr>
      <vt:lpstr>O que se faz em um sprint?</vt:lpstr>
      <vt:lpstr>Quem escreve as histórias?</vt:lpstr>
      <vt:lpstr>Antes (Waterfall)</vt:lpstr>
      <vt:lpstr>Hoje (Scrum)</vt:lpstr>
      <vt:lpstr>Funções de um PO</vt:lpstr>
      <vt:lpstr>Backlog do Produto</vt:lpstr>
      <vt:lpstr>Resumindo</vt:lpstr>
      <vt:lpstr>Quais histórias vão entrar no próximo sprint?</vt:lpstr>
      <vt:lpstr>Planejamento do Sprint (Evento)</vt:lpstr>
      <vt:lpstr>Exemplo:</vt:lpstr>
      <vt:lpstr>Backlog do Sprint</vt:lpstr>
      <vt:lpstr>Sprint está pronto para começar!</vt:lpstr>
      <vt:lpstr>Scrum: Conceitos Complementares</vt:lpstr>
      <vt:lpstr>Times Scrum </vt:lpstr>
      <vt:lpstr>Scrum Master</vt:lpstr>
      <vt:lpstr>Mais alguns eventos</vt:lpstr>
      <vt:lpstr>Reuniões Diárias (daily - standup)</vt:lpstr>
      <vt:lpstr>Sprint termina com dois eventos:  Revisão (demo/review) e Retrospectiva</vt:lpstr>
      <vt:lpstr>Revisão do Sprint (demo)</vt:lpstr>
      <vt:lpstr>Retrospectiva</vt:lpstr>
      <vt:lpstr>Resumo em 1 slide</vt:lpstr>
      <vt:lpstr>Mais alguns conceitos de Scrum</vt:lpstr>
      <vt:lpstr>Time-box</vt:lpstr>
      <vt:lpstr>Apresentação do PowerPoint</vt:lpstr>
      <vt:lpstr>Kanban</vt:lpstr>
      <vt:lpstr>Kanban vs Scrum</vt:lpstr>
      <vt:lpstr>Kanban = "cartão visual"</vt:lpstr>
      <vt:lpstr>Kanban</vt:lpstr>
      <vt:lpstr>Quadro Kanban</vt:lpstr>
      <vt:lpstr>Cartão Kanban</vt:lpstr>
      <vt:lpstr>Quadro Kanban</vt:lpstr>
      <vt:lpstr>Kanban</vt:lpstr>
      <vt:lpstr>Apresentação do PowerPoint</vt:lpstr>
      <vt:lpstr>Apresentação do PowerPoint</vt:lpstr>
      <vt:lpstr>Apresentação do PowerPoint</vt:lpstr>
      <vt:lpstr>Apresentação do PowerPoint</vt:lpstr>
      <vt:lpstr>Apresentação do PowerPoint</vt:lpstr>
      <vt:lpstr>Exemplo 2</vt:lpstr>
      <vt:lpstr>Ontem no final do dia</vt:lpstr>
      <vt:lpstr>Kanban: Limites WIP</vt:lpstr>
      <vt:lpstr>Limites WIP (Work in Progress)</vt:lpstr>
      <vt:lpstr>Limites WIP (Work in Progress)</vt:lpstr>
      <vt:lpstr>Objetivos dos Limites WIP</vt:lpstr>
      <vt:lpstr>Exemplo de violação de WIP </vt:lpstr>
      <vt:lpstr>Mais um exemplo: Implementação no limite</vt:lpstr>
      <vt:lpstr>WIP do Passo de Especificação</vt:lpstr>
      <vt:lpstr>WIP de Revisão de Código</vt:lpstr>
      <vt:lpstr>Comentários Finais sobre Kanban</vt:lpstr>
      <vt:lpstr>Ferramentas Kanban</vt:lpstr>
      <vt:lpstr>Kanban x Scrum</vt:lpstr>
      <vt:lpstr>Kanban x Scrum</vt:lpstr>
      <vt:lpstr>Kanban x Scrum</vt:lpstr>
      <vt:lpstr>Kanban x Scrum</vt:lpstr>
      <vt:lpstr>Apresentação do PowerPoint</vt:lpstr>
      <vt:lpstr>Kanban x Scrum</vt:lpstr>
      <vt:lpstr>Outros Métodos Ágeis</vt:lpstr>
      <vt:lpstr>Quando não usar métodos ágeis?</vt:lpstr>
      <vt:lpstr>Quando não vale a pena usar métodos ágeis </vt:lpstr>
      <vt:lpstr>Outros Processos (não ágeis)  </vt:lpstr>
      <vt:lpstr>Transição de Waterfall para Ágil</vt:lpstr>
      <vt:lpstr>Modelo em Espiral</vt:lpstr>
      <vt:lpstr>Rational Unified Process (RUP)</vt:lpstr>
      <vt:lpstr>CASE (Computer-Aided Software Engineering)</vt:lpstr>
      <vt:lpstr>Fases do RUP</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Lima</dc:creator>
  <cp:lastModifiedBy>Chris Lima</cp:lastModifiedBy>
  <cp:revision>137</cp:revision>
  <dcterms:created xsi:type="dcterms:W3CDTF">2021-04-11T17:25:00Z</dcterms:created>
  <dcterms:modified xsi:type="dcterms:W3CDTF">2022-10-04T13:27:31Z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0x010100F7DC587D59F2BE4A87CE49E0975C5D8D</vt:lpwstr>
  </property>
</Properties>
</file>